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9" r:id="rId4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dold, David" userId="b98cec54-edba-4199-8002-ad2cbfeb0d78" providerId="ADAL" clId="{AF04D8F9-8179-4549-8024-CCE3593064D8}"/>
    <pc:docChg chg="undo redo custSel addSld delSld modSld">
      <pc:chgData name="Luidold, David" userId="b98cec54-edba-4199-8002-ad2cbfeb0d78" providerId="ADAL" clId="{AF04D8F9-8179-4549-8024-CCE3593064D8}" dt="2021-03-26T17:39:37.440" v="924" actId="20577"/>
      <pc:docMkLst>
        <pc:docMk/>
      </pc:docMkLst>
      <pc:sldChg chg="addSp delSp modSp mod">
        <pc:chgData name="Luidold, David" userId="b98cec54-edba-4199-8002-ad2cbfeb0d78" providerId="ADAL" clId="{AF04D8F9-8179-4549-8024-CCE3593064D8}" dt="2021-03-26T17:39:37.440" v="924" actId="20577"/>
        <pc:sldMkLst>
          <pc:docMk/>
          <pc:sldMk cId="259685735" sldId="256"/>
        </pc:sldMkLst>
        <pc:spChg chg="del mod">
          <ac:chgData name="Luidold, David" userId="b98cec54-edba-4199-8002-ad2cbfeb0d78" providerId="ADAL" clId="{AF04D8F9-8179-4549-8024-CCE3593064D8}" dt="2021-03-26T07:33:42.429" v="276" actId="478"/>
          <ac:spMkLst>
            <pc:docMk/>
            <pc:sldMk cId="259685735" sldId="256"/>
            <ac:spMk id="4" creationId="{1170DCDA-C42F-4692-950A-46402F9D74A4}"/>
          </ac:spMkLst>
        </pc:spChg>
        <pc:spChg chg="mod">
          <ac:chgData name="Luidold, David" userId="b98cec54-edba-4199-8002-ad2cbfeb0d78" providerId="ADAL" clId="{AF04D8F9-8179-4549-8024-CCE3593064D8}" dt="2021-03-26T07:27:48.037" v="45" actId="20577"/>
          <ac:spMkLst>
            <pc:docMk/>
            <pc:sldMk cId="259685735" sldId="256"/>
            <ac:spMk id="7" creationId="{6B4A53CF-8330-4446-9178-6975FB3A77BB}"/>
          </ac:spMkLst>
        </pc:spChg>
        <pc:spChg chg="mod">
          <ac:chgData name="Luidold, David" userId="b98cec54-edba-4199-8002-ad2cbfeb0d78" providerId="ADAL" clId="{AF04D8F9-8179-4549-8024-CCE3593064D8}" dt="2021-03-26T07:27:38.084" v="41" actId="20577"/>
          <ac:spMkLst>
            <pc:docMk/>
            <pc:sldMk cId="259685735" sldId="256"/>
            <ac:spMk id="10" creationId="{B34A00B9-FE3F-450A-9121-5F868FEF636F}"/>
          </ac:spMkLst>
        </pc:spChg>
        <pc:spChg chg="mod">
          <ac:chgData name="Luidold, David" userId="b98cec54-edba-4199-8002-ad2cbfeb0d78" providerId="ADAL" clId="{AF04D8F9-8179-4549-8024-CCE3593064D8}" dt="2021-03-26T07:34:03.704" v="279" actId="207"/>
          <ac:spMkLst>
            <pc:docMk/>
            <pc:sldMk cId="259685735" sldId="256"/>
            <ac:spMk id="14" creationId="{806281A0-CDB6-4114-B949-5CBD9335777D}"/>
          </ac:spMkLst>
        </pc:spChg>
        <pc:spChg chg="mod">
          <ac:chgData name="Luidold, David" userId="b98cec54-edba-4199-8002-ad2cbfeb0d78" providerId="ADAL" clId="{AF04D8F9-8179-4549-8024-CCE3593064D8}" dt="2021-03-26T07:29:09.105" v="92" actId="1076"/>
          <ac:spMkLst>
            <pc:docMk/>
            <pc:sldMk cId="259685735" sldId="256"/>
            <ac:spMk id="17" creationId="{C93B7316-2A2A-4F4C-84BB-5E59E2B1D312}"/>
          </ac:spMkLst>
        </pc:spChg>
        <pc:spChg chg="mod">
          <ac:chgData name="Luidold, David" userId="b98cec54-edba-4199-8002-ad2cbfeb0d78" providerId="ADAL" clId="{AF04D8F9-8179-4549-8024-CCE3593064D8}" dt="2021-03-26T07:27:20.871" v="24" actId="20577"/>
          <ac:spMkLst>
            <pc:docMk/>
            <pc:sldMk cId="259685735" sldId="256"/>
            <ac:spMk id="18" creationId="{7EDF1879-7A25-4C5E-AD1D-656D451AFEF7}"/>
          </ac:spMkLst>
        </pc:spChg>
        <pc:spChg chg="mod">
          <ac:chgData name="Luidold, David" userId="b98cec54-edba-4199-8002-ad2cbfeb0d78" providerId="ADAL" clId="{AF04D8F9-8179-4549-8024-CCE3593064D8}" dt="2021-03-26T07:28:19.091" v="60" actId="20577"/>
          <ac:spMkLst>
            <pc:docMk/>
            <pc:sldMk cId="259685735" sldId="256"/>
            <ac:spMk id="19" creationId="{0B0E6B47-04D1-40FF-88ED-AC6B5FEFFF14}"/>
          </ac:spMkLst>
        </pc:spChg>
        <pc:spChg chg="mod">
          <ac:chgData name="Luidold, David" userId="b98cec54-edba-4199-8002-ad2cbfeb0d78" providerId="ADAL" clId="{AF04D8F9-8179-4549-8024-CCE3593064D8}" dt="2021-03-26T07:27:28.101" v="35" actId="20577"/>
          <ac:spMkLst>
            <pc:docMk/>
            <pc:sldMk cId="259685735" sldId="256"/>
            <ac:spMk id="23" creationId="{7AD72435-59A5-4FA2-990C-618A78B81138}"/>
          </ac:spMkLst>
        </pc:spChg>
        <pc:spChg chg="del">
          <ac:chgData name="Luidold, David" userId="b98cec54-edba-4199-8002-ad2cbfeb0d78" providerId="ADAL" clId="{AF04D8F9-8179-4549-8024-CCE3593064D8}" dt="2021-03-26T07:26:51.655" v="0" actId="478"/>
          <ac:spMkLst>
            <pc:docMk/>
            <pc:sldMk cId="259685735" sldId="256"/>
            <ac:spMk id="24" creationId="{453D0A26-236E-46F1-AB55-6A61D2A40C6C}"/>
          </ac:spMkLst>
        </pc:spChg>
        <pc:spChg chg="del">
          <ac:chgData name="Luidold, David" userId="b98cec54-edba-4199-8002-ad2cbfeb0d78" providerId="ADAL" clId="{AF04D8F9-8179-4549-8024-CCE3593064D8}" dt="2021-03-26T07:26:53.199" v="1" actId="478"/>
          <ac:spMkLst>
            <pc:docMk/>
            <pc:sldMk cId="259685735" sldId="256"/>
            <ac:spMk id="25" creationId="{63AB08EA-29B0-4BD6-A9EB-A1D14FF642DF}"/>
          </ac:spMkLst>
        </pc:spChg>
        <pc:spChg chg="del">
          <ac:chgData name="Luidold, David" userId="b98cec54-edba-4199-8002-ad2cbfeb0d78" providerId="ADAL" clId="{AF04D8F9-8179-4549-8024-CCE3593064D8}" dt="2021-03-26T07:26:54.564" v="2" actId="478"/>
          <ac:spMkLst>
            <pc:docMk/>
            <pc:sldMk cId="259685735" sldId="256"/>
            <ac:spMk id="26" creationId="{634F363C-4E9C-43E8-BE56-9A833EF2EBF4}"/>
          </ac:spMkLst>
        </pc:spChg>
        <pc:spChg chg="del">
          <ac:chgData name="Luidold, David" userId="b98cec54-edba-4199-8002-ad2cbfeb0d78" providerId="ADAL" clId="{AF04D8F9-8179-4549-8024-CCE3593064D8}" dt="2021-03-26T07:26:55.724" v="3" actId="478"/>
          <ac:spMkLst>
            <pc:docMk/>
            <pc:sldMk cId="259685735" sldId="256"/>
            <ac:spMk id="27" creationId="{58279D79-A965-44C6-B866-FD463CD17281}"/>
          </ac:spMkLst>
        </pc:spChg>
        <pc:spChg chg="del">
          <ac:chgData name="Luidold, David" userId="b98cec54-edba-4199-8002-ad2cbfeb0d78" providerId="ADAL" clId="{AF04D8F9-8179-4549-8024-CCE3593064D8}" dt="2021-03-26T07:26:56.685" v="4" actId="478"/>
          <ac:spMkLst>
            <pc:docMk/>
            <pc:sldMk cId="259685735" sldId="256"/>
            <ac:spMk id="28" creationId="{A5E671A7-BC44-4C9D-9675-E53657787BDB}"/>
          </ac:spMkLst>
        </pc:spChg>
        <pc:spChg chg="del">
          <ac:chgData name="Luidold, David" userId="b98cec54-edba-4199-8002-ad2cbfeb0d78" providerId="ADAL" clId="{AF04D8F9-8179-4549-8024-CCE3593064D8}" dt="2021-03-26T07:27:03.190" v="8" actId="478"/>
          <ac:spMkLst>
            <pc:docMk/>
            <pc:sldMk cId="259685735" sldId="256"/>
            <ac:spMk id="29" creationId="{9C8CF467-D8C5-4A2A-AC9D-54DD7F97C5DE}"/>
          </ac:spMkLst>
        </pc:spChg>
        <pc:spChg chg="del">
          <ac:chgData name="Luidold, David" userId="b98cec54-edba-4199-8002-ad2cbfeb0d78" providerId="ADAL" clId="{AF04D8F9-8179-4549-8024-CCE3593064D8}" dt="2021-03-26T07:28:36.469" v="74" actId="478"/>
          <ac:spMkLst>
            <pc:docMk/>
            <pc:sldMk cId="259685735" sldId="256"/>
            <ac:spMk id="30" creationId="{44889FD6-7105-4A1E-952F-F1078F7A592E}"/>
          </ac:spMkLst>
        </pc:spChg>
        <pc:spChg chg="del">
          <ac:chgData name="Luidold, David" userId="b98cec54-edba-4199-8002-ad2cbfeb0d78" providerId="ADAL" clId="{AF04D8F9-8179-4549-8024-CCE3593064D8}" dt="2021-03-26T07:27:06.607" v="10" actId="478"/>
          <ac:spMkLst>
            <pc:docMk/>
            <pc:sldMk cId="259685735" sldId="256"/>
            <ac:spMk id="31" creationId="{3F0AB108-34D6-401D-A4B7-817B9DF5F156}"/>
          </ac:spMkLst>
        </pc:spChg>
        <pc:spChg chg="mod">
          <ac:chgData name="Luidold, David" userId="b98cec54-edba-4199-8002-ad2cbfeb0d78" providerId="ADAL" clId="{AF04D8F9-8179-4549-8024-CCE3593064D8}" dt="2021-03-26T07:35:20.443" v="316" actId="1076"/>
          <ac:spMkLst>
            <pc:docMk/>
            <pc:sldMk cId="259685735" sldId="256"/>
            <ac:spMk id="32" creationId="{0B680025-31CD-4F4A-A7E2-0F6538BDDF5C}"/>
          </ac:spMkLst>
        </pc:spChg>
        <pc:spChg chg="del mod">
          <ac:chgData name="Luidold, David" userId="b98cec54-edba-4199-8002-ad2cbfeb0d78" providerId="ADAL" clId="{AF04D8F9-8179-4549-8024-CCE3593064D8}" dt="2021-03-26T07:28:31.885" v="68" actId="478"/>
          <ac:spMkLst>
            <pc:docMk/>
            <pc:sldMk cId="259685735" sldId="256"/>
            <ac:spMk id="33" creationId="{AE44D432-ADD3-4938-A1E9-C93DB37E8FCE}"/>
          </ac:spMkLst>
        </pc:spChg>
        <pc:spChg chg="del">
          <ac:chgData name="Luidold, David" userId="b98cec54-edba-4199-8002-ad2cbfeb0d78" providerId="ADAL" clId="{AF04D8F9-8179-4549-8024-CCE3593064D8}" dt="2021-03-26T07:28:32.660" v="69" actId="478"/>
          <ac:spMkLst>
            <pc:docMk/>
            <pc:sldMk cId="259685735" sldId="256"/>
            <ac:spMk id="34" creationId="{40DF2E3E-A86B-4226-8491-1FF8271DD862}"/>
          </ac:spMkLst>
        </pc:spChg>
        <pc:spChg chg="del mod">
          <ac:chgData name="Luidold, David" userId="b98cec54-edba-4199-8002-ad2cbfeb0d78" providerId="ADAL" clId="{AF04D8F9-8179-4549-8024-CCE3593064D8}" dt="2021-03-26T07:28:34.181" v="71" actId="478"/>
          <ac:spMkLst>
            <pc:docMk/>
            <pc:sldMk cId="259685735" sldId="256"/>
            <ac:spMk id="35" creationId="{264C3AE9-9ADE-48AD-9569-5D85816C4F02}"/>
          </ac:spMkLst>
        </pc:spChg>
        <pc:spChg chg="del">
          <ac:chgData name="Luidold, David" userId="b98cec54-edba-4199-8002-ad2cbfeb0d78" providerId="ADAL" clId="{AF04D8F9-8179-4549-8024-CCE3593064D8}" dt="2021-03-26T07:28:28.462" v="66" actId="478"/>
          <ac:spMkLst>
            <pc:docMk/>
            <pc:sldMk cId="259685735" sldId="256"/>
            <ac:spMk id="36" creationId="{D6DE0872-914C-41AB-88FA-F36B00C9C7D1}"/>
          </ac:spMkLst>
        </pc:spChg>
        <pc:spChg chg="del">
          <ac:chgData name="Luidold, David" userId="b98cec54-edba-4199-8002-ad2cbfeb0d78" providerId="ADAL" clId="{AF04D8F9-8179-4549-8024-CCE3593064D8}" dt="2021-03-26T07:28:34.955" v="72" actId="478"/>
          <ac:spMkLst>
            <pc:docMk/>
            <pc:sldMk cId="259685735" sldId="256"/>
            <ac:spMk id="37" creationId="{9AD99DFD-DC56-4F89-9136-303463E9A97E}"/>
          </ac:spMkLst>
        </pc:spChg>
        <pc:spChg chg="del">
          <ac:chgData name="Luidold, David" userId="b98cec54-edba-4199-8002-ad2cbfeb0d78" providerId="ADAL" clId="{AF04D8F9-8179-4549-8024-CCE3593064D8}" dt="2021-03-26T07:28:35.821" v="73" actId="478"/>
          <ac:spMkLst>
            <pc:docMk/>
            <pc:sldMk cId="259685735" sldId="256"/>
            <ac:spMk id="38" creationId="{A5F956CD-E72D-449F-8F03-EF3A6F0C3FE0}"/>
          </ac:spMkLst>
        </pc:spChg>
        <pc:spChg chg="del">
          <ac:chgData name="Luidold, David" userId="b98cec54-edba-4199-8002-ad2cbfeb0d78" providerId="ADAL" clId="{AF04D8F9-8179-4549-8024-CCE3593064D8}" dt="2021-03-26T07:29:01.903" v="88" actId="478"/>
          <ac:spMkLst>
            <pc:docMk/>
            <pc:sldMk cId="259685735" sldId="256"/>
            <ac:spMk id="39" creationId="{221D1DBC-5D7C-4BA2-BFC3-95DC540160F3}"/>
          </ac:spMkLst>
        </pc:spChg>
        <pc:spChg chg="del">
          <ac:chgData name="Luidold, David" userId="b98cec54-edba-4199-8002-ad2cbfeb0d78" providerId="ADAL" clId="{AF04D8F9-8179-4549-8024-CCE3593064D8}" dt="2021-03-26T07:28:22.950" v="61" actId="478"/>
          <ac:spMkLst>
            <pc:docMk/>
            <pc:sldMk cId="259685735" sldId="256"/>
            <ac:spMk id="40" creationId="{5E489C2A-2273-45A4-B1F5-900E361B503A}"/>
          </ac:spMkLst>
        </pc:spChg>
        <pc:spChg chg="mod">
          <ac:chgData name="Luidold, David" userId="b98cec54-edba-4199-8002-ad2cbfeb0d78" providerId="ADAL" clId="{AF04D8F9-8179-4549-8024-CCE3593064D8}" dt="2021-03-26T07:32:20.377" v="186" actId="20577"/>
          <ac:spMkLst>
            <pc:docMk/>
            <pc:sldMk cId="259685735" sldId="256"/>
            <ac:spMk id="41" creationId="{D9E16F74-CD79-4B94-8B7D-98520239EE59}"/>
          </ac:spMkLst>
        </pc:spChg>
        <pc:spChg chg="mod">
          <ac:chgData name="Luidold, David" userId="b98cec54-edba-4199-8002-ad2cbfeb0d78" providerId="ADAL" clId="{AF04D8F9-8179-4549-8024-CCE3593064D8}" dt="2021-03-26T07:33:19.285" v="260" actId="207"/>
          <ac:spMkLst>
            <pc:docMk/>
            <pc:sldMk cId="259685735" sldId="256"/>
            <ac:spMk id="43" creationId="{6BB9C323-2478-4020-A15C-E6D4C3C4F29C}"/>
          </ac:spMkLst>
        </pc:spChg>
        <pc:spChg chg="mod">
          <ac:chgData name="Luidold, David" userId="b98cec54-edba-4199-8002-ad2cbfeb0d78" providerId="ADAL" clId="{AF04D8F9-8179-4549-8024-CCE3593064D8}" dt="2021-03-26T07:35:25.827" v="317" actId="1076"/>
          <ac:spMkLst>
            <pc:docMk/>
            <pc:sldMk cId="259685735" sldId="256"/>
            <ac:spMk id="44" creationId="{7D5523F9-F299-4E5A-AF1C-CFE92CF0A984}"/>
          </ac:spMkLst>
        </pc:spChg>
        <pc:spChg chg="mod">
          <ac:chgData name="Luidold, David" userId="b98cec54-edba-4199-8002-ad2cbfeb0d78" providerId="ADAL" clId="{AF04D8F9-8179-4549-8024-CCE3593064D8}" dt="2021-03-26T07:33:29.071" v="263" actId="14100"/>
          <ac:spMkLst>
            <pc:docMk/>
            <pc:sldMk cId="259685735" sldId="256"/>
            <ac:spMk id="50" creationId="{E4259424-EEF2-4493-8739-260C0DF5F637}"/>
          </ac:spMkLst>
        </pc:spChg>
        <pc:spChg chg="mod">
          <ac:chgData name="Luidold, David" userId="b98cec54-edba-4199-8002-ad2cbfeb0d78" providerId="ADAL" clId="{AF04D8F9-8179-4549-8024-CCE3593064D8}" dt="2021-03-26T07:46:13.071" v="558" actId="20577"/>
          <ac:spMkLst>
            <pc:docMk/>
            <pc:sldMk cId="259685735" sldId="256"/>
            <ac:spMk id="57" creationId="{984EF035-0029-4FA4-8CF6-519917A9C571}"/>
          </ac:spMkLst>
        </pc:spChg>
        <pc:spChg chg="del mod">
          <ac:chgData name="Luidold, David" userId="b98cec54-edba-4199-8002-ad2cbfeb0d78" providerId="ADAL" clId="{AF04D8F9-8179-4549-8024-CCE3593064D8}" dt="2021-03-26T07:30:13.119" v="133" actId="478"/>
          <ac:spMkLst>
            <pc:docMk/>
            <pc:sldMk cId="259685735" sldId="256"/>
            <ac:spMk id="79" creationId="{DC0FADBC-686C-446C-B127-9AC36472D64A}"/>
          </ac:spMkLst>
        </pc:spChg>
        <pc:spChg chg="del mod topLvl">
          <ac:chgData name="Luidold, David" userId="b98cec54-edba-4199-8002-ad2cbfeb0d78" providerId="ADAL" clId="{AF04D8F9-8179-4549-8024-CCE3593064D8}" dt="2021-03-26T07:30:14.423" v="134" actId="478"/>
          <ac:spMkLst>
            <pc:docMk/>
            <pc:sldMk cId="259685735" sldId="256"/>
            <ac:spMk id="80" creationId="{E983F730-AD39-424D-8DF1-9A72EAEC854D}"/>
          </ac:spMkLst>
        </pc:spChg>
        <pc:spChg chg="mod">
          <ac:chgData name="Luidold, David" userId="b98cec54-edba-4199-8002-ad2cbfeb0d78" providerId="ADAL" clId="{AF04D8F9-8179-4549-8024-CCE3593064D8}" dt="2021-03-26T07:34:07.658" v="280" actId="207"/>
          <ac:spMkLst>
            <pc:docMk/>
            <pc:sldMk cId="259685735" sldId="256"/>
            <ac:spMk id="81" creationId="{133BBBAD-B13B-4B84-8068-44BA9954C3D1}"/>
          </ac:spMkLst>
        </pc:spChg>
        <pc:spChg chg="mod">
          <ac:chgData name="Luidold, David" userId="b98cec54-edba-4199-8002-ad2cbfeb0d78" providerId="ADAL" clId="{AF04D8F9-8179-4549-8024-CCE3593064D8}" dt="2021-03-26T07:31:52.388" v="160" actId="1076"/>
          <ac:spMkLst>
            <pc:docMk/>
            <pc:sldMk cId="259685735" sldId="256"/>
            <ac:spMk id="91" creationId="{8746A3CA-CF07-4A1F-A9AF-CE37E5253DFB}"/>
          </ac:spMkLst>
        </pc:spChg>
        <pc:spChg chg="mod">
          <ac:chgData name="Luidold, David" userId="b98cec54-edba-4199-8002-ad2cbfeb0d78" providerId="ADAL" clId="{AF04D8F9-8179-4549-8024-CCE3593064D8}" dt="2021-03-26T07:31:54.743" v="161" actId="1076"/>
          <ac:spMkLst>
            <pc:docMk/>
            <pc:sldMk cId="259685735" sldId="256"/>
            <ac:spMk id="92" creationId="{F4B2559A-21E3-427F-8F1E-9392953E7116}"/>
          </ac:spMkLst>
        </pc:spChg>
        <pc:spChg chg="add mod">
          <ac:chgData name="Luidold, David" userId="b98cec54-edba-4199-8002-ad2cbfeb0d78" providerId="ADAL" clId="{AF04D8F9-8179-4549-8024-CCE3593064D8}" dt="2021-03-26T07:30:54.787" v="145" actId="1076"/>
          <ac:spMkLst>
            <pc:docMk/>
            <pc:sldMk cId="259685735" sldId="256"/>
            <ac:spMk id="93" creationId="{9CBFB746-C5E7-4325-81CE-6E8DCA8C8F7A}"/>
          </ac:spMkLst>
        </pc:spChg>
        <pc:spChg chg="mod">
          <ac:chgData name="Luidold, David" userId="b98cec54-edba-4199-8002-ad2cbfeb0d78" providerId="ADAL" clId="{AF04D8F9-8179-4549-8024-CCE3593064D8}" dt="2021-03-26T07:37:54.750" v="326" actId="20577"/>
          <ac:spMkLst>
            <pc:docMk/>
            <pc:sldMk cId="259685735" sldId="256"/>
            <ac:spMk id="94" creationId="{E350F89F-541D-4409-95C2-9AB31049264B}"/>
          </ac:spMkLst>
        </pc:spChg>
        <pc:spChg chg="mod">
          <ac:chgData name="Luidold, David" userId="b98cec54-edba-4199-8002-ad2cbfeb0d78" providerId="ADAL" clId="{AF04D8F9-8179-4549-8024-CCE3593064D8}" dt="2021-03-26T07:37:59.247" v="334" actId="20577"/>
          <ac:spMkLst>
            <pc:docMk/>
            <pc:sldMk cId="259685735" sldId="256"/>
            <ac:spMk id="95" creationId="{EDFFE204-BF63-4556-A3A9-08591544EE47}"/>
          </ac:spMkLst>
        </pc:spChg>
        <pc:spChg chg="add mod">
          <ac:chgData name="Luidold, David" userId="b98cec54-edba-4199-8002-ad2cbfeb0d78" providerId="ADAL" clId="{AF04D8F9-8179-4549-8024-CCE3593064D8}" dt="2021-03-26T07:31:02.859" v="147" actId="1076"/>
          <ac:spMkLst>
            <pc:docMk/>
            <pc:sldMk cId="259685735" sldId="256"/>
            <ac:spMk id="96" creationId="{AB8AB97B-C999-4491-9950-44333A315E94}"/>
          </ac:spMkLst>
        </pc:spChg>
        <pc:spChg chg="add mod">
          <ac:chgData name="Luidold, David" userId="b98cec54-edba-4199-8002-ad2cbfeb0d78" providerId="ADAL" clId="{AF04D8F9-8179-4549-8024-CCE3593064D8}" dt="2021-03-26T07:33:52.794" v="278" actId="1076"/>
          <ac:spMkLst>
            <pc:docMk/>
            <pc:sldMk cId="259685735" sldId="256"/>
            <ac:spMk id="98" creationId="{DA4C23D1-79CC-4434-B90D-842BFF58A40E}"/>
          </ac:spMkLst>
        </pc:spChg>
        <pc:spChg chg="add mod">
          <ac:chgData name="Luidold, David" userId="b98cec54-edba-4199-8002-ad2cbfeb0d78" providerId="ADAL" clId="{AF04D8F9-8179-4549-8024-CCE3593064D8}" dt="2021-03-26T07:34:56.751" v="297" actId="20577"/>
          <ac:spMkLst>
            <pc:docMk/>
            <pc:sldMk cId="259685735" sldId="256"/>
            <ac:spMk id="99" creationId="{5D14D9F2-3AD0-4325-8F39-91203D3A818C}"/>
          </ac:spMkLst>
        </pc:spChg>
        <pc:spChg chg="add mod">
          <ac:chgData name="Luidold, David" userId="b98cec54-edba-4199-8002-ad2cbfeb0d78" providerId="ADAL" clId="{AF04D8F9-8179-4549-8024-CCE3593064D8}" dt="2021-03-26T07:35:31.353" v="319" actId="1076"/>
          <ac:spMkLst>
            <pc:docMk/>
            <pc:sldMk cId="259685735" sldId="256"/>
            <ac:spMk id="100" creationId="{267CB2E2-8831-4F6D-B437-E470AD451BAA}"/>
          </ac:spMkLst>
        </pc:spChg>
        <pc:spChg chg="mod">
          <ac:chgData name="Luidold, David" userId="b98cec54-edba-4199-8002-ad2cbfeb0d78" providerId="ADAL" clId="{AF04D8F9-8179-4549-8024-CCE3593064D8}" dt="2021-03-26T17:39:37.440" v="924" actId="20577"/>
          <ac:spMkLst>
            <pc:docMk/>
            <pc:sldMk cId="259685735" sldId="256"/>
            <ac:spMk id="145" creationId="{F866A69F-09CA-4889-A402-6C5F203E79F2}"/>
          </ac:spMkLst>
        </pc:spChg>
        <pc:grpChg chg="add del">
          <ac:chgData name="Luidold, David" userId="b98cec54-edba-4199-8002-ad2cbfeb0d78" providerId="ADAL" clId="{AF04D8F9-8179-4549-8024-CCE3593064D8}" dt="2021-03-26T07:28:27.363" v="65" actId="478"/>
          <ac:grpSpMkLst>
            <pc:docMk/>
            <pc:sldMk cId="259685735" sldId="256"/>
            <ac:grpSpMk id="62" creationId="{4384775C-0615-4C04-87BD-3D510C5EA90B}"/>
          </ac:grpSpMkLst>
        </pc:grpChg>
        <pc:grpChg chg="mod">
          <ac:chgData name="Luidold, David" userId="b98cec54-edba-4199-8002-ad2cbfeb0d78" providerId="ADAL" clId="{AF04D8F9-8179-4549-8024-CCE3593064D8}" dt="2021-03-26T07:30:32.705" v="141" actId="1076"/>
          <ac:grpSpMkLst>
            <pc:docMk/>
            <pc:sldMk cId="259685735" sldId="256"/>
            <ac:grpSpMk id="69" creationId="{2E314C1E-19F1-484E-87F5-01F226517BB9}"/>
          </ac:grpSpMkLst>
        </pc:grpChg>
        <pc:grpChg chg="add del mod">
          <ac:chgData name="Luidold, David" userId="b98cec54-edba-4199-8002-ad2cbfeb0d78" providerId="ADAL" clId="{AF04D8F9-8179-4549-8024-CCE3593064D8}" dt="2021-03-26T07:30:14.423" v="134" actId="478"/>
          <ac:grpSpMkLst>
            <pc:docMk/>
            <pc:sldMk cId="259685735" sldId="256"/>
            <ac:grpSpMk id="77" creationId="{5A42DF41-AF3D-4F75-8EEE-A7CAA0E237F8}"/>
          </ac:grpSpMkLst>
        </pc:grpChg>
        <pc:grpChg chg="mod topLvl">
          <ac:chgData name="Luidold, David" userId="b98cec54-edba-4199-8002-ad2cbfeb0d78" providerId="ADAL" clId="{AF04D8F9-8179-4549-8024-CCE3593064D8}" dt="2021-03-26T07:30:25.836" v="137" actId="14100"/>
          <ac:grpSpMkLst>
            <pc:docMk/>
            <pc:sldMk cId="259685735" sldId="256"/>
            <ac:grpSpMk id="78" creationId="{7A1570B4-6589-4A49-B833-3AD8138ABA84}"/>
          </ac:grpSpMkLst>
        </pc:grpChg>
        <pc:cxnChg chg="mod">
          <ac:chgData name="Luidold, David" userId="b98cec54-edba-4199-8002-ad2cbfeb0d78" providerId="ADAL" clId="{AF04D8F9-8179-4549-8024-CCE3593064D8}" dt="2021-03-26T07:28:27.363" v="65" actId="478"/>
          <ac:cxnSpMkLst>
            <pc:docMk/>
            <pc:sldMk cId="259685735" sldId="256"/>
            <ac:cxnSpMk id="9" creationId="{22F34524-82EA-4849-ACE4-5174AD761381}"/>
          </ac:cxnSpMkLst>
        </pc:cxnChg>
        <pc:cxnChg chg="mod">
          <ac:chgData name="Luidold, David" userId="b98cec54-edba-4199-8002-ad2cbfeb0d78" providerId="ADAL" clId="{AF04D8F9-8179-4549-8024-CCE3593064D8}" dt="2021-03-26T07:28:27.363" v="65" actId="478"/>
          <ac:cxnSpMkLst>
            <pc:docMk/>
            <pc:sldMk cId="259685735" sldId="256"/>
            <ac:cxnSpMk id="16" creationId="{4F1BB975-4526-428D-93DF-9A48ECF61731}"/>
          </ac:cxnSpMkLst>
        </pc:cxnChg>
        <pc:cxnChg chg="mod">
          <ac:chgData name="Luidold, David" userId="b98cec54-edba-4199-8002-ad2cbfeb0d78" providerId="ADAL" clId="{AF04D8F9-8179-4549-8024-CCE3593064D8}" dt="2021-03-26T07:31:59.310" v="162" actId="1076"/>
          <ac:cxnSpMkLst>
            <pc:docMk/>
            <pc:sldMk cId="259685735" sldId="256"/>
            <ac:cxnSpMk id="58" creationId="{B7EE1BDD-F739-4EA6-984D-107D955EDB80}"/>
          </ac:cxnSpMkLst>
        </pc:cxnChg>
        <pc:cxnChg chg="mod">
          <ac:chgData name="Luidold, David" userId="b98cec54-edba-4199-8002-ad2cbfeb0d78" providerId="ADAL" clId="{AF04D8F9-8179-4549-8024-CCE3593064D8}" dt="2021-03-26T07:31:59.310" v="162" actId="1076"/>
          <ac:cxnSpMkLst>
            <pc:docMk/>
            <pc:sldMk cId="259685735" sldId="256"/>
            <ac:cxnSpMk id="59" creationId="{878FDD0E-BEF8-4737-A8FB-86ECA687CB2E}"/>
          </ac:cxnSpMkLst>
        </pc:cxnChg>
        <pc:cxnChg chg="mod">
          <ac:chgData name="Luidold, David" userId="b98cec54-edba-4199-8002-ad2cbfeb0d78" providerId="ADAL" clId="{AF04D8F9-8179-4549-8024-CCE3593064D8}" dt="2021-03-26T07:30:21.948" v="136" actId="14100"/>
          <ac:cxnSpMkLst>
            <pc:docMk/>
            <pc:sldMk cId="259685735" sldId="256"/>
            <ac:cxnSpMk id="82" creationId="{6C03CBAF-B6ED-431F-AABE-5E59CAA89A9B}"/>
          </ac:cxnSpMkLst>
        </pc:cxnChg>
        <pc:cxnChg chg="mod">
          <ac:chgData name="Luidold, David" userId="b98cec54-edba-4199-8002-ad2cbfeb0d78" providerId="ADAL" clId="{AF04D8F9-8179-4549-8024-CCE3593064D8}" dt="2021-03-26T07:30:32.705" v="141" actId="1076"/>
          <ac:cxnSpMkLst>
            <pc:docMk/>
            <pc:sldMk cId="259685735" sldId="256"/>
            <ac:cxnSpMk id="83" creationId="{0652DFEA-D4B9-47BF-9E62-04756B537487}"/>
          </ac:cxnSpMkLst>
        </pc:cxnChg>
        <pc:cxnChg chg="del mod">
          <ac:chgData name="Luidold, David" userId="b98cec54-edba-4199-8002-ad2cbfeb0d78" providerId="ADAL" clId="{AF04D8F9-8179-4549-8024-CCE3593064D8}" dt="2021-03-26T07:27:10.431" v="12" actId="478"/>
          <ac:cxnSpMkLst>
            <pc:docMk/>
            <pc:sldMk cId="259685735" sldId="256"/>
            <ac:cxnSpMk id="101" creationId="{46303E0E-FFEC-438E-9A5A-4C483F7C8B68}"/>
          </ac:cxnSpMkLst>
        </pc:cxnChg>
        <pc:cxnChg chg="del mod">
          <ac:chgData name="Luidold, David" userId="b98cec54-edba-4199-8002-ad2cbfeb0d78" providerId="ADAL" clId="{AF04D8F9-8179-4549-8024-CCE3593064D8}" dt="2021-03-26T07:26:59.893" v="6" actId="478"/>
          <ac:cxnSpMkLst>
            <pc:docMk/>
            <pc:sldMk cId="259685735" sldId="256"/>
            <ac:cxnSpMk id="103" creationId="{C194D2FA-21C2-4441-832E-ABAFDD8C18BC}"/>
          </ac:cxnSpMkLst>
        </pc:cxnChg>
        <pc:cxnChg chg="del mod">
          <ac:chgData name="Luidold, David" userId="b98cec54-edba-4199-8002-ad2cbfeb0d78" providerId="ADAL" clId="{AF04D8F9-8179-4549-8024-CCE3593064D8}" dt="2021-03-26T07:26:58.271" v="5" actId="478"/>
          <ac:cxnSpMkLst>
            <pc:docMk/>
            <pc:sldMk cId="259685735" sldId="256"/>
            <ac:cxnSpMk id="105" creationId="{236537D6-49D3-4259-BEE1-F68A695F1812}"/>
          </ac:cxnSpMkLst>
        </pc:cxnChg>
        <pc:cxnChg chg="mod">
          <ac:chgData name="Luidold, David" userId="b98cec54-edba-4199-8002-ad2cbfeb0d78" providerId="ADAL" clId="{AF04D8F9-8179-4549-8024-CCE3593064D8}" dt="2021-03-26T07:26:55.724" v="3" actId="478"/>
          <ac:cxnSpMkLst>
            <pc:docMk/>
            <pc:sldMk cId="259685735" sldId="256"/>
            <ac:cxnSpMk id="107" creationId="{F1986DD6-794E-411F-A4D7-342146899180}"/>
          </ac:cxnSpMkLst>
        </pc:cxnChg>
        <pc:cxnChg chg="del mod">
          <ac:chgData name="Luidold, David" userId="b98cec54-edba-4199-8002-ad2cbfeb0d78" providerId="ADAL" clId="{AF04D8F9-8179-4549-8024-CCE3593064D8}" dt="2021-03-26T07:27:01.525" v="7" actId="478"/>
          <ac:cxnSpMkLst>
            <pc:docMk/>
            <pc:sldMk cId="259685735" sldId="256"/>
            <ac:cxnSpMk id="109" creationId="{C2C2439C-4EA1-423B-8ED8-6FD0DE0E205E}"/>
          </ac:cxnSpMkLst>
        </pc:cxnChg>
        <pc:cxnChg chg="del mod">
          <ac:chgData name="Luidold, David" userId="b98cec54-edba-4199-8002-ad2cbfeb0d78" providerId="ADAL" clId="{AF04D8F9-8179-4549-8024-CCE3593064D8}" dt="2021-03-26T07:27:04.701" v="9" actId="478"/>
          <ac:cxnSpMkLst>
            <pc:docMk/>
            <pc:sldMk cId="259685735" sldId="256"/>
            <ac:cxnSpMk id="111" creationId="{A036809B-0B35-450E-B1A4-05DC0CAE0804}"/>
          </ac:cxnSpMkLst>
        </pc:cxnChg>
        <pc:cxnChg chg="del mod">
          <ac:chgData name="Luidold, David" userId="b98cec54-edba-4199-8002-ad2cbfeb0d78" providerId="ADAL" clId="{AF04D8F9-8179-4549-8024-CCE3593064D8}" dt="2021-03-26T07:27:07.325" v="11" actId="478"/>
          <ac:cxnSpMkLst>
            <pc:docMk/>
            <pc:sldMk cId="259685735" sldId="256"/>
            <ac:cxnSpMk id="113" creationId="{021F2937-5756-4716-BCBD-5C0962E96B32}"/>
          </ac:cxnSpMkLst>
        </pc:cxnChg>
        <pc:cxnChg chg="mod">
          <ac:chgData name="Luidold, David" userId="b98cec54-edba-4199-8002-ad2cbfeb0d78" providerId="ADAL" clId="{AF04D8F9-8179-4549-8024-CCE3593064D8}" dt="2021-03-26T07:28:27.363" v="65" actId="478"/>
          <ac:cxnSpMkLst>
            <pc:docMk/>
            <pc:sldMk cId="259685735" sldId="256"/>
            <ac:cxnSpMk id="114" creationId="{B62AD15E-D107-43DC-8666-A702D02E26D5}"/>
          </ac:cxnSpMkLst>
        </pc:cxnChg>
        <pc:cxnChg chg="del mod">
          <ac:chgData name="Luidold, David" userId="b98cec54-edba-4199-8002-ad2cbfeb0d78" providerId="ADAL" clId="{AF04D8F9-8179-4549-8024-CCE3593064D8}" dt="2021-03-26T07:28:24.405" v="62" actId="478"/>
          <ac:cxnSpMkLst>
            <pc:docMk/>
            <pc:sldMk cId="259685735" sldId="256"/>
            <ac:cxnSpMk id="118" creationId="{DCD96DD4-A893-4FCC-9D38-C519F50447FE}"/>
          </ac:cxnSpMkLst>
        </pc:cxnChg>
        <pc:cxnChg chg="del mod">
          <ac:chgData name="Luidold, David" userId="b98cec54-edba-4199-8002-ad2cbfeb0d78" providerId="ADAL" clId="{AF04D8F9-8179-4549-8024-CCE3593064D8}" dt="2021-03-26T07:28:25.242" v="63" actId="478"/>
          <ac:cxnSpMkLst>
            <pc:docMk/>
            <pc:sldMk cId="259685735" sldId="256"/>
            <ac:cxnSpMk id="120" creationId="{805C3C12-D01E-4C9B-9B0C-2330F01EF704}"/>
          </ac:cxnSpMkLst>
        </pc:cxnChg>
        <pc:cxnChg chg="mod">
          <ac:chgData name="Luidold, David" userId="b98cec54-edba-4199-8002-ad2cbfeb0d78" providerId="ADAL" clId="{AF04D8F9-8179-4549-8024-CCE3593064D8}" dt="2021-03-26T07:35:20.443" v="316" actId="1076"/>
          <ac:cxnSpMkLst>
            <pc:docMk/>
            <pc:sldMk cId="259685735" sldId="256"/>
            <ac:cxnSpMk id="124" creationId="{35570A3F-ABDB-483F-B7E2-DE6CC684B723}"/>
          </ac:cxnSpMkLst>
        </pc:cxnChg>
        <pc:cxnChg chg="del mod">
          <ac:chgData name="Luidold, David" userId="b98cec54-edba-4199-8002-ad2cbfeb0d78" providerId="ADAL" clId="{AF04D8F9-8179-4549-8024-CCE3593064D8}" dt="2021-03-26T07:28:42.309" v="80" actId="478"/>
          <ac:cxnSpMkLst>
            <pc:docMk/>
            <pc:sldMk cId="259685735" sldId="256"/>
            <ac:cxnSpMk id="128" creationId="{69E9884C-2998-4AEB-B886-937D7BDD1878}"/>
          </ac:cxnSpMkLst>
        </pc:cxnChg>
        <pc:cxnChg chg="del mod">
          <ac:chgData name="Luidold, David" userId="b98cec54-edba-4199-8002-ad2cbfeb0d78" providerId="ADAL" clId="{AF04D8F9-8179-4549-8024-CCE3593064D8}" dt="2021-03-26T07:28:41.341" v="79" actId="478"/>
          <ac:cxnSpMkLst>
            <pc:docMk/>
            <pc:sldMk cId="259685735" sldId="256"/>
            <ac:cxnSpMk id="130" creationId="{054F9890-020C-40CD-B851-9000ACBC29F9}"/>
          </ac:cxnSpMkLst>
        </pc:cxnChg>
        <pc:cxnChg chg="del mod">
          <ac:chgData name="Luidold, David" userId="b98cec54-edba-4199-8002-ad2cbfeb0d78" providerId="ADAL" clId="{AF04D8F9-8179-4549-8024-CCE3593064D8}" dt="2021-03-26T07:28:40.332" v="78" actId="478"/>
          <ac:cxnSpMkLst>
            <pc:docMk/>
            <pc:sldMk cId="259685735" sldId="256"/>
            <ac:cxnSpMk id="132" creationId="{6EFEC306-B840-47AC-848D-2B916230971F}"/>
          </ac:cxnSpMkLst>
        </pc:cxnChg>
        <pc:cxnChg chg="del mod">
          <ac:chgData name="Luidold, David" userId="b98cec54-edba-4199-8002-ad2cbfeb0d78" providerId="ADAL" clId="{AF04D8F9-8179-4549-8024-CCE3593064D8}" dt="2021-03-26T07:28:39.605" v="77" actId="478"/>
          <ac:cxnSpMkLst>
            <pc:docMk/>
            <pc:sldMk cId="259685735" sldId="256"/>
            <ac:cxnSpMk id="134" creationId="{28B0C7FF-62DA-41C0-98A6-A4F22ACAD034}"/>
          </ac:cxnSpMkLst>
        </pc:cxnChg>
        <pc:cxnChg chg="del mod">
          <ac:chgData name="Luidold, David" userId="b98cec54-edba-4199-8002-ad2cbfeb0d78" providerId="ADAL" clId="{AF04D8F9-8179-4549-8024-CCE3593064D8}" dt="2021-03-26T07:28:38.444" v="76" actId="478"/>
          <ac:cxnSpMkLst>
            <pc:docMk/>
            <pc:sldMk cId="259685735" sldId="256"/>
            <ac:cxnSpMk id="136" creationId="{4B91DCE0-1692-4001-B422-FC8E3565A1CF}"/>
          </ac:cxnSpMkLst>
        </pc:cxnChg>
        <pc:cxnChg chg="del mod">
          <ac:chgData name="Luidold, David" userId="b98cec54-edba-4199-8002-ad2cbfeb0d78" providerId="ADAL" clId="{AF04D8F9-8179-4549-8024-CCE3593064D8}" dt="2021-03-26T07:28:37.594" v="75" actId="478"/>
          <ac:cxnSpMkLst>
            <pc:docMk/>
            <pc:sldMk cId="259685735" sldId="256"/>
            <ac:cxnSpMk id="138" creationId="{4A90B7BF-25FE-45DF-86D5-6356FB1B25DC}"/>
          </ac:cxnSpMkLst>
        </pc:cxnChg>
        <pc:cxnChg chg="mod">
          <ac:chgData name="Luidold, David" userId="b98cec54-edba-4199-8002-ad2cbfeb0d78" providerId="ADAL" clId="{AF04D8F9-8179-4549-8024-CCE3593064D8}" dt="2021-03-26T07:35:25.827" v="317" actId="1076"/>
          <ac:cxnSpMkLst>
            <pc:docMk/>
            <pc:sldMk cId="259685735" sldId="256"/>
            <ac:cxnSpMk id="139" creationId="{416B5797-7151-4645-873D-0E77EFF3EFAA}"/>
          </ac:cxnSpMkLst>
        </pc:cxnChg>
        <pc:cxnChg chg="del mod">
          <ac:chgData name="Luidold, David" userId="b98cec54-edba-4199-8002-ad2cbfeb0d78" providerId="ADAL" clId="{AF04D8F9-8179-4549-8024-CCE3593064D8}" dt="2021-03-26T07:29:03.277" v="89" actId="478"/>
          <ac:cxnSpMkLst>
            <pc:docMk/>
            <pc:sldMk cId="259685735" sldId="256"/>
            <ac:cxnSpMk id="143" creationId="{6EA159DE-71F5-4D10-8B5F-0336F6AC4B76}"/>
          </ac:cxnSpMkLst>
        </pc:cxnChg>
      </pc:sldChg>
      <pc:sldChg chg="del">
        <pc:chgData name="Luidold, David" userId="b98cec54-edba-4199-8002-ad2cbfeb0d78" providerId="ADAL" clId="{AF04D8F9-8179-4549-8024-CCE3593064D8}" dt="2021-03-26T17:39:25.111" v="910" actId="2696"/>
        <pc:sldMkLst>
          <pc:docMk/>
          <pc:sldMk cId="538599921" sldId="258"/>
        </pc:sldMkLst>
      </pc:sldChg>
      <pc:sldChg chg="modSp new mod">
        <pc:chgData name="Luidold, David" userId="b98cec54-edba-4199-8002-ad2cbfeb0d78" providerId="ADAL" clId="{AF04D8F9-8179-4549-8024-CCE3593064D8}" dt="2021-03-26T08:20:05.306" v="909" actId="20577"/>
        <pc:sldMkLst>
          <pc:docMk/>
          <pc:sldMk cId="4138810022" sldId="259"/>
        </pc:sldMkLst>
        <pc:spChg chg="mod">
          <ac:chgData name="Luidold, David" userId="b98cec54-edba-4199-8002-ad2cbfeb0d78" providerId="ADAL" clId="{AF04D8F9-8179-4549-8024-CCE3593064D8}" dt="2021-03-26T07:38:16.380" v="356" actId="20577"/>
          <ac:spMkLst>
            <pc:docMk/>
            <pc:sldMk cId="4138810022" sldId="259"/>
            <ac:spMk id="2" creationId="{976BE825-5479-43A4-851E-858000D71DEA}"/>
          </ac:spMkLst>
        </pc:spChg>
        <pc:spChg chg="mod">
          <ac:chgData name="Luidold, David" userId="b98cec54-edba-4199-8002-ad2cbfeb0d78" providerId="ADAL" clId="{AF04D8F9-8179-4549-8024-CCE3593064D8}" dt="2021-03-26T08:20:05.306" v="909" actId="20577"/>
          <ac:spMkLst>
            <pc:docMk/>
            <pc:sldMk cId="4138810022" sldId="259"/>
            <ac:spMk id="3" creationId="{1700D047-D602-41C7-8F32-A522FB1CF0BB}"/>
          </ac:spMkLst>
        </pc:spChg>
      </pc:sldChg>
    </pc:docChg>
  </pc:docChgLst>
  <pc:docChgLst>
    <pc:chgData name="Luidold, David" userId="b98cec54-edba-4199-8002-ad2cbfeb0d78" providerId="ADAL" clId="{9CA464B0-C748-4057-B6A6-D83E7F2AE34F}"/>
    <pc:docChg chg="undo custSel addSld delSld modSld">
      <pc:chgData name="Luidold, David" userId="b98cec54-edba-4199-8002-ad2cbfeb0d78" providerId="ADAL" clId="{9CA464B0-C748-4057-B6A6-D83E7F2AE34F}" dt="2021-03-16T17:07:50.546" v="168" actId="14100"/>
      <pc:docMkLst>
        <pc:docMk/>
      </pc:docMkLst>
      <pc:sldChg chg="modSp mod">
        <pc:chgData name="Luidold, David" userId="b98cec54-edba-4199-8002-ad2cbfeb0d78" providerId="ADAL" clId="{9CA464B0-C748-4057-B6A6-D83E7F2AE34F}" dt="2021-03-16T17:07:50.546" v="168" actId="14100"/>
        <pc:sldMkLst>
          <pc:docMk/>
          <pc:sldMk cId="259685735" sldId="256"/>
        </pc:sldMkLst>
        <pc:spChg chg="mod">
          <ac:chgData name="Luidold, David" userId="b98cec54-edba-4199-8002-ad2cbfeb0d78" providerId="ADAL" clId="{9CA464B0-C748-4057-B6A6-D83E7F2AE34F}" dt="2021-03-16T17:07:50.546" v="168" actId="14100"/>
          <ac:spMkLst>
            <pc:docMk/>
            <pc:sldMk cId="259685735" sldId="256"/>
            <ac:spMk id="57" creationId="{984EF035-0029-4FA4-8CF6-519917A9C571}"/>
          </ac:spMkLst>
        </pc:spChg>
        <pc:cxnChg chg="mod">
          <ac:chgData name="Luidold, David" userId="b98cec54-edba-4199-8002-ad2cbfeb0d78" providerId="ADAL" clId="{9CA464B0-C748-4057-B6A6-D83E7F2AE34F}" dt="2021-03-16T17:07:50.546" v="168" actId="14100"/>
          <ac:cxnSpMkLst>
            <pc:docMk/>
            <pc:sldMk cId="259685735" sldId="256"/>
            <ac:cxnSpMk id="58" creationId="{B7EE1BDD-F739-4EA6-984D-107D955EDB80}"/>
          </ac:cxnSpMkLst>
        </pc:cxnChg>
        <pc:cxnChg chg="mod">
          <ac:chgData name="Luidold, David" userId="b98cec54-edba-4199-8002-ad2cbfeb0d78" providerId="ADAL" clId="{9CA464B0-C748-4057-B6A6-D83E7F2AE34F}" dt="2021-03-16T17:07:50.546" v="168" actId="14100"/>
          <ac:cxnSpMkLst>
            <pc:docMk/>
            <pc:sldMk cId="259685735" sldId="256"/>
            <ac:cxnSpMk id="59" creationId="{878FDD0E-BEF8-4737-A8FB-86ECA687CB2E}"/>
          </ac:cxnSpMkLst>
        </pc:cxnChg>
      </pc:sldChg>
      <pc:sldChg chg="add del">
        <pc:chgData name="Luidold, David" userId="b98cec54-edba-4199-8002-ad2cbfeb0d78" providerId="ADAL" clId="{9CA464B0-C748-4057-B6A6-D83E7F2AE34F}" dt="2021-03-16T09:39:22.434" v="1" actId="47"/>
        <pc:sldMkLst>
          <pc:docMk/>
          <pc:sldMk cId="3063598126" sldId="257"/>
        </pc:sldMkLst>
      </pc:sldChg>
      <pc:sldChg chg="addSp delSp modSp add del mod">
        <pc:chgData name="Luidold, David" userId="b98cec54-edba-4199-8002-ad2cbfeb0d78" providerId="ADAL" clId="{9CA464B0-C748-4057-B6A6-D83E7F2AE34F}" dt="2021-03-16T10:03:37.631" v="131" actId="47"/>
        <pc:sldMkLst>
          <pc:docMk/>
          <pc:sldMk cId="4172601728" sldId="257"/>
        </pc:sldMkLst>
        <pc:spChg chg="del mod">
          <ac:chgData name="Luidold, David" userId="b98cec54-edba-4199-8002-ad2cbfeb0d78" providerId="ADAL" clId="{9CA464B0-C748-4057-B6A6-D83E7F2AE34F}" dt="2021-03-16T09:55:29.259" v="66" actId="478"/>
          <ac:spMkLst>
            <pc:docMk/>
            <pc:sldMk cId="4172601728" sldId="257"/>
            <ac:spMk id="4" creationId="{1170DCDA-C42F-4692-950A-46402F9D74A4}"/>
          </ac:spMkLst>
        </pc:spChg>
        <pc:spChg chg="mod">
          <ac:chgData name="Luidold, David" userId="b98cec54-edba-4199-8002-ad2cbfeb0d78" providerId="ADAL" clId="{9CA464B0-C748-4057-B6A6-D83E7F2AE34F}" dt="2021-03-16T09:55:24.062" v="61" actId="164"/>
          <ac:spMkLst>
            <pc:docMk/>
            <pc:sldMk cId="4172601728" sldId="257"/>
            <ac:spMk id="5" creationId="{CA73F946-7ABF-4E20-8453-65868CB6E7AA}"/>
          </ac:spMkLst>
        </pc:spChg>
        <pc:spChg chg="mod">
          <ac:chgData name="Luidold, David" userId="b98cec54-edba-4199-8002-ad2cbfeb0d78" providerId="ADAL" clId="{9CA464B0-C748-4057-B6A6-D83E7F2AE34F}" dt="2021-03-16T09:55:24.062" v="61" actId="164"/>
          <ac:spMkLst>
            <pc:docMk/>
            <pc:sldMk cId="4172601728" sldId="257"/>
            <ac:spMk id="6" creationId="{2C39A544-D7ED-4C7E-ACF7-12679AF23A76}"/>
          </ac:spMkLst>
        </pc:spChg>
        <pc:spChg chg="mod">
          <ac:chgData name="Luidold, David" userId="b98cec54-edba-4199-8002-ad2cbfeb0d78" providerId="ADAL" clId="{9CA464B0-C748-4057-B6A6-D83E7F2AE34F}" dt="2021-03-16T09:55:34.568" v="69" actId="207"/>
          <ac:spMkLst>
            <pc:docMk/>
            <pc:sldMk cId="4172601728" sldId="257"/>
            <ac:spMk id="7" creationId="{6B4A53CF-8330-4446-9178-6975FB3A77BB}"/>
          </ac:spMkLst>
        </pc:spChg>
        <pc:spChg chg="del mod topLvl">
          <ac:chgData name="Luidold, David" userId="b98cec54-edba-4199-8002-ad2cbfeb0d78" providerId="ADAL" clId="{9CA464B0-C748-4057-B6A6-D83E7F2AE34F}" dt="2021-03-16T09:55:43.957" v="70" actId="478"/>
          <ac:spMkLst>
            <pc:docMk/>
            <pc:sldMk cId="4172601728" sldId="257"/>
            <ac:spMk id="10" creationId="{B34A00B9-FE3F-450A-9121-5F868FEF636F}"/>
          </ac:spMkLst>
        </pc:spChg>
        <pc:spChg chg="del mod topLvl">
          <ac:chgData name="Luidold, David" userId="b98cec54-edba-4199-8002-ad2cbfeb0d78" providerId="ADAL" clId="{9CA464B0-C748-4057-B6A6-D83E7F2AE34F}" dt="2021-03-16T09:55:26.606" v="62" actId="478"/>
          <ac:spMkLst>
            <pc:docMk/>
            <pc:sldMk cId="4172601728" sldId="257"/>
            <ac:spMk id="14" creationId="{806281A0-CDB6-4114-B949-5CBD9335777D}"/>
          </ac:spMkLst>
        </pc:spChg>
        <pc:spChg chg="del mod topLvl">
          <ac:chgData name="Luidold, David" userId="b98cec54-edba-4199-8002-ad2cbfeb0d78" providerId="ADAL" clId="{9CA464B0-C748-4057-B6A6-D83E7F2AE34F}" dt="2021-03-16T09:57:27.309" v="104" actId="478"/>
          <ac:spMkLst>
            <pc:docMk/>
            <pc:sldMk cId="4172601728" sldId="257"/>
            <ac:spMk id="17" creationId="{C93B7316-2A2A-4F4C-84BB-5E59E2B1D312}"/>
          </ac:spMkLst>
        </pc:spChg>
        <pc:spChg chg="mod topLvl">
          <ac:chgData name="Luidold, David" userId="b98cec54-edba-4199-8002-ad2cbfeb0d78" providerId="ADAL" clId="{9CA464B0-C748-4057-B6A6-D83E7F2AE34F}" dt="2021-03-16T09:57:32.475" v="106" actId="1076"/>
          <ac:spMkLst>
            <pc:docMk/>
            <pc:sldMk cId="4172601728" sldId="257"/>
            <ac:spMk id="18" creationId="{7EDF1879-7A25-4C5E-AD1D-656D451AFEF7}"/>
          </ac:spMkLst>
        </pc:spChg>
        <pc:spChg chg="mod">
          <ac:chgData name="Luidold, David" userId="b98cec54-edba-4199-8002-ad2cbfeb0d78" providerId="ADAL" clId="{9CA464B0-C748-4057-B6A6-D83E7F2AE34F}" dt="2021-03-16T09:57:35.331" v="107" actId="1076"/>
          <ac:spMkLst>
            <pc:docMk/>
            <pc:sldMk cId="4172601728" sldId="257"/>
            <ac:spMk id="19" creationId="{0B0E6B47-04D1-40FF-88ED-AC6B5FEFFF14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23" creationId="{7AD72435-59A5-4FA2-990C-618A78B81138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24" creationId="{453D0A26-236E-46F1-AB55-6A61D2A40C6C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25" creationId="{63AB08EA-29B0-4BD6-A9EB-A1D14FF642DF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26" creationId="{634F363C-4E9C-43E8-BE56-9A833EF2EBF4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27" creationId="{58279D79-A965-44C6-B866-FD463CD17281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28" creationId="{A5E671A7-BC44-4C9D-9675-E53657787BDB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29" creationId="{9C8CF467-D8C5-4A2A-AC9D-54DD7F97C5DE}"/>
          </ac:spMkLst>
        </pc:spChg>
        <pc:spChg chg="mod">
          <ac:chgData name="Luidold, David" userId="b98cec54-edba-4199-8002-ad2cbfeb0d78" providerId="ADAL" clId="{9CA464B0-C748-4057-B6A6-D83E7F2AE34F}" dt="2021-03-16T09:58:07.129" v="111" actId="1076"/>
          <ac:spMkLst>
            <pc:docMk/>
            <pc:sldMk cId="4172601728" sldId="257"/>
            <ac:spMk id="30" creationId="{44889FD6-7105-4A1E-952F-F1078F7A592E}"/>
          </ac:spMkLst>
        </pc:spChg>
        <pc:spChg chg="mod topLvl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31" creationId="{3F0AB108-34D6-401D-A4B7-817B9DF5F156}"/>
          </ac:spMkLst>
        </pc:spChg>
        <pc:spChg chg="mod">
          <ac:chgData name="Luidold, David" userId="b98cec54-edba-4199-8002-ad2cbfeb0d78" providerId="ADAL" clId="{9CA464B0-C748-4057-B6A6-D83E7F2AE34F}" dt="2021-03-16T09:57:58.975" v="109" actId="1076"/>
          <ac:spMkLst>
            <pc:docMk/>
            <pc:sldMk cId="4172601728" sldId="257"/>
            <ac:spMk id="32" creationId="{0B680025-31CD-4F4A-A7E2-0F6538BDDF5C}"/>
          </ac:spMkLst>
        </pc:spChg>
        <pc:spChg chg="mod">
          <ac:chgData name="Luidold, David" userId="b98cec54-edba-4199-8002-ad2cbfeb0d78" providerId="ADAL" clId="{9CA464B0-C748-4057-B6A6-D83E7F2AE34F}" dt="2021-03-16T09:57:58.975" v="109" actId="1076"/>
          <ac:spMkLst>
            <pc:docMk/>
            <pc:sldMk cId="4172601728" sldId="257"/>
            <ac:spMk id="33" creationId="{AE44D432-ADD3-4938-A1E9-C93DB37E8FCE}"/>
          </ac:spMkLst>
        </pc:spChg>
        <pc:spChg chg="mod">
          <ac:chgData name="Luidold, David" userId="b98cec54-edba-4199-8002-ad2cbfeb0d78" providerId="ADAL" clId="{9CA464B0-C748-4057-B6A6-D83E7F2AE34F}" dt="2021-03-16T09:58:27.504" v="114" actId="1076"/>
          <ac:spMkLst>
            <pc:docMk/>
            <pc:sldMk cId="4172601728" sldId="257"/>
            <ac:spMk id="34" creationId="{40DF2E3E-A86B-4226-8491-1FF8271DD862}"/>
          </ac:spMkLst>
        </pc:spChg>
        <pc:spChg chg="mod">
          <ac:chgData name="Luidold, David" userId="b98cec54-edba-4199-8002-ad2cbfeb0d78" providerId="ADAL" clId="{9CA464B0-C748-4057-B6A6-D83E7F2AE34F}" dt="2021-03-16T09:58:07.129" v="111" actId="1076"/>
          <ac:spMkLst>
            <pc:docMk/>
            <pc:sldMk cId="4172601728" sldId="257"/>
            <ac:spMk id="35" creationId="{264C3AE9-9ADE-48AD-9569-5D85816C4F02}"/>
          </ac:spMkLst>
        </pc:spChg>
        <pc:spChg chg="mod topLvl">
          <ac:chgData name="Luidold, David" userId="b98cec54-edba-4199-8002-ad2cbfeb0d78" providerId="ADAL" clId="{9CA464B0-C748-4057-B6A6-D83E7F2AE34F}" dt="2021-03-16T09:57:15.351" v="99" actId="108"/>
          <ac:spMkLst>
            <pc:docMk/>
            <pc:sldMk cId="4172601728" sldId="257"/>
            <ac:spMk id="36" creationId="{D6DE0872-914C-41AB-88FA-F36B00C9C7D1}"/>
          </ac:spMkLst>
        </pc:spChg>
        <pc:spChg chg="mod">
          <ac:chgData name="Luidold, David" userId="b98cec54-edba-4199-8002-ad2cbfeb0d78" providerId="ADAL" clId="{9CA464B0-C748-4057-B6A6-D83E7F2AE34F}" dt="2021-03-16T09:58:07.129" v="111" actId="1076"/>
          <ac:spMkLst>
            <pc:docMk/>
            <pc:sldMk cId="4172601728" sldId="257"/>
            <ac:spMk id="37" creationId="{9AD99DFD-DC56-4F89-9136-303463E9A97E}"/>
          </ac:spMkLst>
        </pc:spChg>
        <pc:spChg chg="mod">
          <ac:chgData name="Luidold, David" userId="b98cec54-edba-4199-8002-ad2cbfeb0d78" providerId="ADAL" clId="{9CA464B0-C748-4057-B6A6-D83E7F2AE34F}" dt="2021-03-16T09:58:07.129" v="111" actId="1076"/>
          <ac:spMkLst>
            <pc:docMk/>
            <pc:sldMk cId="4172601728" sldId="257"/>
            <ac:spMk id="38" creationId="{A5F956CD-E72D-449F-8F03-EF3A6F0C3FE0}"/>
          </ac:spMkLst>
        </pc:spChg>
        <pc:spChg chg="mod topLvl">
          <ac:chgData name="Luidold, David" userId="b98cec54-edba-4199-8002-ad2cbfeb0d78" providerId="ADAL" clId="{9CA464B0-C748-4057-B6A6-D83E7F2AE34F}" dt="2021-03-16T09:58:12.134" v="112" actId="1076"/>
          <ac:spMkLst>
            <pc:docMk/>
            <pc:sldMk cId="4172601728" sldId="257"/>
            <ac:spMk id="39" creationId="{221D1DBC-5D7C-4BA2-BFC3-95DC540160F3}"/>
          </ac:spMkLst>
        </pc:spChg>
        <pc:spChg chg="mod topLvl">
          <ac:chgData name="Luidold, David" userId="b98cec54-edba-4199-8002-ad2cbfeb0d78" providerId="ADAL" clId="{9CA464B0-C748-4057-B6A6-D83E7F2AE34F}" dt="2021-03-16T09:57:14.783" v="98" actId="108"/>
          <ac:spMkLst>
            <pc:docMk/>
            <pc:sldMk cId="4172601728" sldId="257"/>
            <ac:spMk id="40" creationId="{5E489C2A-2273-45A4-B1F5-900E361B503A}"/>
          </ac:spMkLst>
        </pc:spChg>
        <pc:spChg chg="mod topLvl">
          <ac:chgData name="Luidold, David" userId="b98cec54-edba-4199-8002-ad2cbfeb0d78" providerId="ADAL" clId="{9CA464B0-C748-4057-B6A6-D83E7F2AE34F}" dt="2021-03-16T09:57:11.806" v="97" actId="108"/>
          <ac:spMkLst>
            <pc:docMk/>
            <pc:sldMk cId="4172601728" sldId="257"/>
            <ac:spMk id="41" creationId="{D9E16F74-CD79-4B94-8B7D-98520239EE59}"/>
          </ac:spMkLst>
        </pc:spChg>
        <pc:spChg chg="del mod topLvl">
          <ac:chgData name="Luidold, David" userId="b98cec54-edba-4199-8002-ad2cbfeb0d78" providerId="ADAL" clId="{9CA464B0-C748-4057-B6A6-D83E7F2AE34F}" dt="2021-03-16T09:55:49.628" v="71" actId="478"/>
          <ac:spMkLst>
            <pc:docMk/>
            <pc:sldMk cId="4172601728" sldId="257"/>
            <ac:spMk id="43" creationId="{6BB9C323-2478-4020-A15C-E6D4C3C4F29C}"/>
          </ac:spMkLst>
        </pc:spChg>
        <pc:spChg chg="del mod topLvl">
          <ac:chgData name="Luidold, David" userId="b98cec54-edba-4199-8002-ad2cbfeb0d78" providerId="ADAL" clId="{9CA464B0-C748-4057-B6A6-D83E7F2AE34F}" dt="2021-03-16T09:57:22.396" v="103" actId="478"/>
          <ac:spMkLst>
            <pc:docMk/>
            <pc:sldMk cId="4172601728" sldId="257"/>
            <ac:spMk id="44" creationId="{7D5523F9-F299-4E5A-AF1C-CFE92CF0A984}"/>
          </ac:spMkLst>
        </pc:spChg>
        <pc:spChg chg="del mod topLvl">
          <ac:chgData name="Luidold, David" userId="b98cec54-edba-4199-8002-ad2cbfeb0d78" providerId="ADAL" clId="{9CA464B0-C748-4057-B6A6-D83E7F2AE34F}" dt="2021-03-16T09:55:50.176" v="72" actId="478"/>
          <ac:spMkLst>
            <pc:docMk/>
            <pc:sldMk cId="4172601728" sldId="257"/>
            <ac:spMk id="50" creationId="{E4259424-EEF2-4493-8739-260C0DF5F637}"/>
          </ac:spMkLst>
        </pc:spChg>
        <pc:spChg chg="del mod">
          <ac:chgData name="Luidold, David" userId="b98cec54-edba-4199-8002-ad2cbfeb0d78" providerId="ADAL" clId="{9CA464B0-C748-4057-B6A6-D83E7F2AE34F}" dt="2021-03-16T09:55:30.526" v="68" actId="478"/>
          <ac:spMkLst>
            <pc:docMk/>
            <pc:sldMk cId="4172601728" sldId="257"/>
            <ac:spMk id="54" creationId="{0D44BF03-D8B1-42EC-9D33-E1586B50242E}"/>
          </ac:spMkLst>
        </pc:spChg>
        <pc:spChg chg="add del mod">
          <ac:chgData name="Luidold, David" userId="b98cec54-edba-4199-8002-ad2cbfeb0d78" providerId="ADAL" clId="{9CA464B0-C748-4057-B6A6-D83E7F2AE34F}" dt="2021-03-16T10:03:12.674" v="129"/>
          <ac:spMkLst>
            <pc:docMk/>
            <pc:sldMk cId="4172601728" sldId="257"/>
            <ac:spMk id="54" creationId="{1EA5C382-0A4A-431F-AEAE-366FB6C231AF}"/>
          </ac:spMkLst>
        </pc:spChg>
        <pc:spChg chg="del mod topLvl">
          <ac:chgData name="Luidold, David" userId="b98cec54-edba-4199-8002-ad2cbfeb0d78" providerId="ADAL" clId="{9CA464B0-C748-4057-B6A6-D83E7F2AE34F}" dt="2021-03-16T09:54:48.969" v="35" actId="478"/>
          <ac:spMkLst>
            <pc:docMk/>
            <pc:sldMk cId="4172601728" sldId="257"/>
            <ac:spMk id="57" creationId="{984EF035-0029-4FA4-8CF6-519917A9C571}"/>
          </ac:spMkLst>
        </pc:spChg>
        <pc:spChg chg="mod">
          <ac:chgData name="Luidold, David" userId="b98cec54-edba-4199-8002-ad2cbfeb0d78" providerId="ADAL" clId="{9CA464B0-C748-4057-B6A6-D83E7F2AE34F}" dt="2021-03-16T09:58:31.752" v="115"/>
          <ac:spMkLst>
            <pc:docMk/>
            <pc:sldMk cId="4172601728" sldId="257"/>
            <ac:spMk id="81" creationId="{C0A5411D-5FCE-41AC-AFB4-473C666063DE}"/>
          </ac:spMkLst>
        </pc:spChg>
        <pc:spChg chg="mod">
          <ac:chgData name="Luidold, David" userId="b98cec54-edba-4199-8002-ad2cbfeb0d78" providerId="ADAL" clId="{9CA464B0-C748-4057-B6A6-D83E7F2AE34F}" dt="2021-03-16T09:58:31.752" v="115"/>
          <ac:spMkLst>
            <pc:docMk/>
            <pc:sldMk cId="4172601728" sldId="257"/>
            <ac:spMk id="82" creationId="{23851F96-1AB6-40C7-92B5-6B7E6F6F210A}"/>
          </ac:spMkLst>
        </pc:spChg>
        <pc:spChg chg="mod">
          <ac:chgData name="Luidold, David" userId="b98cec54-edba-4199-8002-ad2cbfeb0d78" providerId="ADAL" clId="{9CA464B0-C748-4057-B6A6-D83E7F2AE34F}" dt="2021-03-16T09:58:31.752" v="115"/>
          <ac:spMkLst>
            <pc:docMk/>
            <pc:sldMk cId="4172601728" sldId="257"/>
            <ac:spMk id="84" creationId="{BCF42C87-B0E4-46A0-9F23-EE3267B63EBF}"/>
          </ac:spMkLst>
        </pc:spChg>
        <pc:spChg chg="mod">
          <ac:chgData name="Luidold, David" userId="b98cec54-edba-4199-8002-ad2cbfeb0d78" providerId="ADAL" clId="{9CA464B0-C748-4057-B6A6-D83E7F2AE34F}" dt="2021-03-16T09:58:32.376" v="116"/>
          <ac:spMkLst>
            <pc:docMk/>
            <pc:sldMk cId="4172601728" sldId="257"/>
            <ac:spMk id="88" creationId="{1C4E447F-2B90-4828-8BA9-EC5360736D62}"/>
          </ac:spMkLst>
        </pc:spChg>
        <pc:spChg chg="mod">
          <ac:chgData name="Luidold, David" userId="b98cec54-edba-4199-8002-ad2cbfeb0d78" providerId="ADAL" clId="{9CA464B0-C748-4057-B6A6-D83E7F2AE34F}" dt="2021-03-16T09:58:32.376" v="116"/>
          <ac:spMkLst>
            <pc:docMk/>
            <pc:sldMk cId="4172601728" sldId="257"/>
            <ac:spMk id="89" creationId="{DCFF6A99-F233-41F0-81CE-8B13F8C619F6}"/>
          </ac:spMkLst>
        </pc:spChg>
        <pc:spChg chg="del mod">
          <ac:chgData name="Luidold, David" userId="b98cec54-edba-4199-8002-ad2cbfeb0d78" providerId="ADAL" clId="{9CA464B0-C748-4057-B6A6-D83E7F2AE34F}" dt="2021-03-16T09:54:54.153" v="38" actId="478"/>
          <ac:spMkLst>
            <pc:docMk/>
            <pc:sldMk cId="4172601728" sldId="257"/>
            <ac:spMk id="91" creationId="{8746A3CA-CF07-4A1F-A9AF-CE37E5253DFB}"/>
          </ac:spMkLst>
        </pc:spChg>
        <pc:spChg chg="del">
          <ac:chgData name="Luidold, David" userId="b98cec54-edba-4199-8002-ad2cbfeb0d78" providerId="ADAL" clId="{9CA464B0-C748-4057-B6A6-D83E7F2AE34F}" dt="2021-03-16T09:54:56.407" v="39" actId="478"/>
          <ac:spMkLst>
            <pc:docMk/>
            <pc:sldMk cId="4172601728" sldId="257"/>
            <ac:spMk id="92" creationId="{F4B2559A-21E3-427F-8F1E-9392953E7116}"/>
          </ac:spMkLst>
        </pc:spChg>
        <pc:spChg chg="mod">
          <ac:chgData name="Luidold, David" userId="b98cec54-edba-4199-8002-ad2cbfeb0d78" providerId="ADAL" clId="{9CA464B0-C748-4057-B6A6-D83E7F2AE34F}" dt="2021-03-16T09:58:32.376" v="116"/>
          <ac:spMkLst>
            <pc:docMk/>
            <pc:sldMk cId="4172601728" sldId="257"/>
            <ac:spMk id="93" creationId="{B3E342A1-4708-4AD8-B912-E93DF7D87964}"/>
          </ac:spMkLst>
        </pc:spChg>
        <pc:spChg chg="del mod">
          <ac:chgData name="Luidold, David" userId="b98cec54-edba-4199-8002-ad2cbfeb0d78" providerId="ADAL" clId="{9CA464B0-C748-4057-B6A6-D83E7F2AE34F}" dt="2021-03-16T09:57:21.640" v="102" actId="478"/>
          <ac:spMkLst>
            <pc:docMk/>
            <pc:sldMk cId="4172601728" sldId="257"/>
            <ac:spMk id="94" creationId="{E350F89F-541D-4409-95C2-9AB31049264B}"/>
          </ac:spMkLst>
        </pc:spChg>
        <pc:spChg chg="del">
          <ac:chgData name="Luidold, David" userId="b98cec54-edba-4199-8002-ad2cbfeb0d78" providerId="ADAL" clId="{9CA464B0-C748-4057-B6A6-D83E7F2AE34F}" dt="2021-03-16T09:57:20.498" v="100" actId="478"/>
          <ac:spMkLst>
            <pc:docMk/>
            <pc:sldMk cId="4172601728" sldId="257"/>
            <ac:spMk id="95" creationId="{EDFFE204-BF63-4556-A3A9-08591544EE47}"/>
          </ac:spMkLst>
        </pc:spChg>
        <pc:spChg chg="mod">
          <ac:chgData name="Luidold, David" userId="b98cec54-edba-4199-8002-ad2cbfeb0d78" providerId="ADAL" clId="{9CA464B0-C748-4057-B6A6-D83E7F2AE34F}" dt="2021-03-16T09:58:32.909" v="117"/>
          <ac:spMkLst>
            <pc:docMk/>
            <pc:sldMk cId="4172601728" sldId="257"/>
            <ac:spMk id="100" creationId="{9228C9B3-A966-47C3-85F2-D5BED0785C35}"/>
          </ac:spMkLst>
        </pc:spChg>
        <pc:spChg chg="mod">
          <ac:chgData name="Luidold, David" userId="b98cec54-edba-4199-8002-ad2cbfeb0d78" providerId="ADAL" clId="{9CA464B0-C748-4057-B6A6-D83E7F2AE34F}" dt="2021-03-16T09:58:32.909" v="117"/>
          <ac:spMkLst>
            <pc:docMk/>
            <pc:sldMk cId="4172601728" sldId="257"/>
            <ac:spMk id="102" creationId="{0265B2ED-ADBC-4C85-83F1-3C0B70A8D344}"/>
          </ac:spMkLst>
        </pc:spChg>
        <pc:spChg chg="mod">
          <ac:chgData name="Luidold, David" userId="b98cec54-edba-4199-8002-ad2cbfeb0d78" providerId="ADAL" clId="{9CA464B0-C748-4057-B6A6-D83E7F2AE34F}" dt="2021-03-16T09:58:32.909" v="117"/>
          <ac:spMkLst>
            <pc:docMk/>
            <pc:sldMk cId="4172601728" sldId="257"/>
            <ac:spMk id="106" creationId="{F877B684-F4F0-4DEA-8F5B-698378A8201D}"/>
          </ac:spMkLst>
        </pc:spChg>
        <pc:grpChg chg="add mod">
          <ac:chgData name="Luidold, David" userId="b98cec54-edba-4199-8002-ad2cbfeb0d78" providerId="ADAL" clId="{9CA464B0-C748-4057-B6A6-D83E7F2AE34F}" dt="2021-03-16T09:58:51.821" v="124" actId="1076"/>
          <ac:grpSpMkLst>
            <pc:docMk/>
            <pc:sldMk cId="4172601728" sldId="257"/>
            <ac:grpSpMk id="20" creationId="{6044257B-6D44-4C40-B2FD-75416D2FA76E}"/>
          </ac:grpSpMkLst>
        </pc:grpChg>
        <pc:grpChg chg="mod topLvl">
          <ac:chgData name="Luidold, David" userId="b98cec54-edba-4199-8002-ad2cbfeb0d78" providerId="ADAL" clId="{9CA464B0-C748-4057-B6A6-D83E7F2AE34F}" dt="2021-03-16T09:55:24.062" v="61" actId="164"/>
          <ac:grpSpMkLst>
            <pc:docMk/>
            <pc:sldMk cId="4172601728" sldId="257"/>
            <ac:grpSpMk id="47" creationId="{70BEFD5B-577C-4B0B-9B73-79A38E16471C}"/>
          </ac:grpSpMkLst>
        </pc:grpChg>
        <pc:grpChg chg="del">
          <ac:chgData name="Luidold, David" userId="b98cec54-edba-4199-8002-ad2cbfeb0d78" providerId="ADAL" clId="{9CA464B0-C748-4057-B6A6-D83E7F2AE34F}" dt="2021-03-16T09:52:49.578" v="5" actId="165"/>
          <ac:grpSpMkLst>
            <pc:docMk/>
            <pc:sldMk cId="4172601728" sldId="257"/>
            <ac:grpSpMk id="51" creationId="{E153C286-197C-4E12-93C5-5D131B209A80}"/>
          </ac:grpSpMkLst>
        </pc:grpChg>
        <pc:grpChg chg="del">
          <ac:chgData name="Luidold, David" userId="b98cec54-edba-4199-8002-ad2cbfeb0d78" providerId="ADAL" clId="{9CA464B0-C748-4057-B6A6-D83E7F2AE34F}" dt="2021-03-16T09:52:49.578" v="5" actId="165"/>
          <ac:grpSpMkLst>
            <pc:docMk/>
            <pc:sldMk cId="4172601728" sldId="257"/>
            <ac:grpSpMk id="56" creationId="{14A38E90-A3D6-4D66-B774-E33FFE4DD5DA}"/>
          </ac:grpSpMkLst>
        </pc:grpChg>
        <pc:grpChg chg="del">
          <ac:chgData name="Luidold, David" userId="b98cec54-edba-4199-8002-ad2cbfeb0d78" providerId="ADAL" clId="{9CA464B0-C748-4057-B6A6-D83E7F2AE34F}" dt="2021-03-16T09:52:49.578" v="5" actId="165"/>
          <ac:grpSpMkLst>
            <pc:docMk/>
            <pc:sldMk cId="4172601728" sldId="257"/>
            <ac:grpSpMk id="62" creationId="{4384775C-0615-4C04-87BD-3D510C5EA90B}"/>
          </ac:grpSpMkLst>
        </pc:grpChg>
        <pc:grpChg chg="del">
          <ac:chgData name="Luidold, David" userId="b98cec54-edba-4199-8002-ad2cbfeb0d78" providerId="ADAL" clId="{9CA464B0-C748-4057-B6A6-D83E7F2AE34F}" dt="2021-03-16T09:52:49.578" v="5" actId="165"/>
          <ac:grpSpMkLst>
            <pc:docMk/>
            <pc:sldMk cId="4172601728" sldId="257"/>
            <ac:grpSpMk id="63" creationId="{A990B10F-762C-49A7-BD0E-AAB9B660B643}"/>
          </ac:grpSpMkLst>
        </pc:grpChg>
        <pc:grpChg chg="del">
          <ac:chgData name="Luidold, David" userId="b98cec54-edba-4199-8002-ad2cbfeb0d78" providerId="ADAL" clId="{9CA464B0-C748-4057-B6A6-D83E7F2AE34F}" dt="2021-03-16T09:52:49.578" v="5" actId="165"/>
          <ac:grpSpMkLst>
            <pc:docMk/>
            <pc:sldMk cId="4172601728" sldId="257"/>
            <ac:grpSpMk id="68" creationId="{FD1DF9B4-EDF9-46FF-8A39-A619F14870B8}"/>
          </ac:grpSpMkLst>
        </pc:grpChg>
        <pc:grpChg chg="del">
          <ac:chgData name="Luidold, David" userId="b98cec54-edba-4199-8002-ad2cbfeb0d78" providerId="ADAL" clId="{9CA464B0-C748-4057-B6A6-D83E7F2AE34F}" dt="2021-03-16T09:52:49.578" v="5" actId="165"/>
          <ac:grpSpMkLst>
            <pc:docMk/>
            <pc:sldMk cId="4172601728" sldId="257"/>
            <ac:grpSpMk id="69" creationId="{2E314C1E-19F1-484E-87F5-01F226517BB9}"/>
          </ac:grpSpMkLst>
        </pc:grpChg>
        <pc:grpChg chg="add mod">
          <ac:chgData name="Luidold, David" userId="b98cec54-edba-4199-8002-ad2cbfeb0d78" providerId="ADAL" clId="{9CA464B0-C748-4057-B6A6-D83E7F2AE34F}" dt="2021-03-16T09:58:49.808" v="123" actId="1076"/>
          <ac:grpSpMkLst>
            <pc:docMk/>
            <pc:sldMk cId="4172601728" sldId="257"/>
            <ac:grpSpMk id="80" creationId="{38BF06E2-8A41-42E5-8389-2F26FF1BA2AC}"/>
          </ac:grpSpMkLst>
        </pc:grpChg>
        <pc:grpChg chg="mod">
          <ac:chgData name="Luidold, David" userId="b98cec54-edba-4199-8002-ad2cbfeb0d78" providerId="ADAL" clId="{9CA464B0-C748-4057-B6A6-D83E7F2AE34F}" dt="2021-03-16T09:58:31.752" v="115"/>
          <ac:grpSpMkLst>
            <pc:docMk/>
            <pc:sldMk cId="4172601728" sldId="257"/>
            <ac:grpSpMk id="83" creationId="{87C80865-BEFD-46F8-9BD7-B83CAE1205DE}"/>
          </ac:grpSpMkLst>
        </pc:grpChg>
        <pc:grpChg chg="add mod">
          <ac:chgData name="Luidold, David" userId="b98cec54-edba-4199-8002-ad2cbfeb0d78" providerId="ADAL" clId="{9CA464B0-C748-4057-B6A6-D83E7F2AE34F}" dt="2021-03-16T09:58:54.030" v="125" actId="1076"/>
          <ac:grpSpMkLst>
            <pc:docMk/>
            <pc:sldMk cId="4172601728" sldId="257"/>
            <ac:grpSpMk id="87" creationId="{8F02B9B9-148D-48B9-BCED-FC222BB1F722}"/>
          </ac:grpSpMkLst>
        </pc:grpChg>
        <pc:grpChg chg="mod">
          <ac:chgData name="Luidold, David" userId="b98cec54-edba-4199-8002-ad2cbfeb0d78" providerId="ADAL" clId="{9CA464B0-C748-4057-B6A6-D83E7F2AE34F}" dt="2021-03-16T09:58:32.376" v="116"/>
          <ac:grpSpMkLst>
            <pc:docMk/>
            <pc:sldMk cId="4172601728" sldId="257"/>
            <ac:grpSpMk id="90" creationId="{96706FA6-22CD-42C3-931C-CB02D9215752}"/>
          </ac:grpSpMkLst>
        </pc:grpChg>
        <pc:grpChg chg="add mod">
          <ac:chgData name="Luidold, David" userId="b98cec54-edba-4199-8002-ad2cbfeb0d78" providerId="ADAL" clId="{9CA464B0-C748-4057-B6A6-D83E7F2AE34F}" dt="2021-03-16T09:58:45.622" v="121" actId="1076"/>
          <ac:grpSpMkLst>
            <pc:docMk/>
            <pc:sldMk cId="4172601728" sldId="257"/>
            <ac:grpSpMk id="99" creationId="{EE4B28BA-44D1-448A-8C35-1A4E8F55EEA7}"/>
          </ac:grpSpMkLst>
        </pc:grpChg>
        <pc:grpChg chg="mod">
          <ac:chgData name="Luidold, David" userId="b98cec54-edba-4199-8002-ad2cbfeb0d78" providerId="ADAL" clId="{9CA464B0-C748-4057-B6A6-D83E7F2AE34F}" dt="2021-03-16T09:58:32.909" v="117"/>
          <ac:grpSpMkLst>
            <pc:docMk/>
            <pc:sldMk cId="4172601728" sldId="257"/>
            <ac:grpSpMk id="104" creationId="{ABBE430B-453B-4CF5-A297-A84BDE56BF7A}"/>
          </ac:grpSpMkLst>
        </pc:grpChg>
        <pc:cxnChg chg="mod">
          <ac:chgData name="Luidold, David" userId="b98cec54-edba-4199-8002-ad2cbfeb0d78" providerId="ADAL" clId="{9CA464B0-C748-4057-B6A6-D83E7F2AE34F}" dt="2021-03-16T09:54:38.325" v="30" actId="14100"/>
          <ac:cxnSpMkLst>
            <pc:docMk/>
            <pc:sldMk cId="4172601728" sldId="257"/>
            <ac:cxnSpMk id="8" creationId="{EC8AEDC9-621F-4FC8-8338-2A8876C3CCA5}"/>
          </ac:cxnSpMkLst>
        </pc:cxnChg>
        <pc:cxnChg chg="mod">
          <ac:chgData name="Luidold, David" userId="b98cec54-edba-4199-8002-ad2cbfeb0d78" providerId="ADAL" clId="{9CA464B0-C748-4057-B6A6-D83E7F2AE34F}" dt="2021-03-16T09:54:41.859" v="31" actId="14100"/>
          <ac:cxnSpMkLst>
            <pc:docMk/>
            <pc:sldMk cId="4172601728" sldId="257"/>
            <ac:cxnSpMk id="9" creationId="{22F34524-82EA-4849-ACE4-5174AD761381}"/>
          </ac:cxnSpMkLst>
        </pc:cxnChg>
        <pc:cxnChg chg="del mod topLvl">
          <ac:chgData name="Luidold, David" userId="b98cec54-edba-4199-8002-ad2cbfeb0d78" providerId="ADAL" clId="{9CA464B0-C748-4057-B6A6-D83E7F2AE34F}" dt="2021-03-16T09:55:27.903" v="64" actId="478"/>
          <ac:cxnSpMkLst>
            <pc:docMk/>
            <pc:sldMk cId="4172601728" sldId="257"/>
            <ac:cxnSpMk id="15" creationId="{D140F39B-6B75-438A-A973-6C15157787E2}"/>
          </ac:cxnSpMkLst>
        </pc:cxnChg>
        <pc:cxnChg chg="del mod topLvl">
          <ac:chgData name="Luidold, David" userId="b98cec54-edba-4199-8002-ad2cbfeb0d78" providerId="ADAL" clId="{9CA464B0-C748-4057-B6A6-D83E7F2AE34F}" dt="2021-03-16T09:55:27.201" v="63" actId="478"/>
          <ac:cxnSpMkLst>
            <pc:docMk/>
            <pc:sldMk cId="4172601728" sldId="257"/>
            <ac:cxnSpMk id="16" creationId="{4F1BB975-4526-428D-93DF-9A48ECF61731}"/>
          </ac:cxnSpMkLst>
        </pc:cxnChg>
        <pc:cxnChg chg="del mod topLvl">
          <ac:chgData name="Luidold, David" userId="b98cec54-edba-4199-8002-ad2cbfeb0d78" providerId="ADAL" clId="{9CA464B0-C748-4057-B6A6-D83E7F2AE34F}" dt="2021-03-16T09:54:49.681" v="36" actId="478"/>
          <ac:cxnSpMkLst>
            <pc:docMk/>
            <pc:sldMk cId="4172601728" sldId="257"/>
            <ac:cxnSpMk id="58" creationId="{B7EE1BDD-F739-4EA6-984D-107D955EDB80}"/>
          </ac:cxnSpMkLst>
        </pc:cxnChg>
        <pc:cxnChg chg="del mod topLvl">
          <ac:chgData name="Luidold, David" userId="b98cec54-edba-4199-8002-ad2cbfeb0d78" providerId="ADAL" clId="{9CA464B0-C748-4057-B6A6-D83E7F2AE34F}" dt="2021-03-16T09:54:48.257" v="34" actId="478"/>
          <ac:cxnSpMkLst>
            <pc:docMk/>
            <pc:sldMk cId="4172601728" sldId="257"/>
            <ac:cxnSpMk id="59" creationId="{878FDD0E-BEF8-4737-A8FB-86ECA687CB2E}"/>
          </ac:cxnSpMkLst>
        </pc:cxnChg>
        <pc:cxnChg chg="mod">
          <ac:chgData name="Luidold, David" userId="b98cec54-edba-4199-8002-ad2cbfeb0d78" providerId="ADAL" clId="{9CA464B0-C748-4057-B6A6-D83E7F2AE34F}" dt="2021-03-16T09:58:31.752" v="115"/>
          <ac:cxnSpMkLst>
            <pc:docMk/>
            <pc:sldMk cId="4172601728" sldId="257"/>
            <ac:cxnSpMk id="85" creationId="{5F5D723A-BF11-4B64-950B-846C79AB5D6B}"/>
          </ac:cxnSpMkLst>
        </pc:cxnChg>
        <pc:cxnChg chg="mod">
          <ac:chgData name="Luidold, David" userId="b98cec54-edba-4199-8002-ad2cbfeb0d78" providerId="ADAL" clId="{9CA464B0-C748-4057-B6A6-D83E7F2AE34F}" dt="2021-03-16T09:58:31.752" v="115"/>
          <ac:cxnSpMkLst>
            <pc:docMk/>
            <pc:sldMk cId="4172601728" sldId="257"/>
            <ac:cxnSpMk id="86" creationId="{16FED9B1-C38A-4C9F-9BFE-CEB0DFDA5BEA}"/>
          </ac:cxnSpMkLst>
        </pc:cxnChg>
        <pc:cxnChg chg="mod">
          <ac:chgData name="Luidold, David" userId="b98cec54-edba-4199-8002-ad2cbfeb0d78" providerId="ADAL" clId="{9CA464B0-C748-4057-B6A6-D83E7F2AE34F}" dt="2021-03-16T09:58:32.376" v="116"/>
          <ac:cxnSpMkLst>
            <pc:docMk/>
            <pc:sldMk cId="4172601728" sldId="257"/>
            <ac:cxnSpMk id="96" creationId="{41B55AE3-22FB-44DE-A6B0-5108FE597DBD}"/>
          </ac:cxnSpMkLst>
        </pc:cxnChg>
        <pc:cxnChg chg="del mod">
          <ac:chgData name="Luidold, David" userId="b98cec54-edba-4199-8002-ad2cbfeb0d78" providerId="ADAL" clId="{9CA464B0-C748-4057-B6A6-D83E7F2AE34F}" dt="2021-03-16T09:52:37.305" v="4" actId="478"/>
          <ac:cxnSpMkLst>
            <pc:docMk/>
            <pc:sldMk cId="4172601728" sldId="257"/>
            <ac:cxnSpMk id="97" creationId="{CFA26E45-C6FF-4D8C-A31B-874D8075BE21}"/>
          </ac:cxnSpMkLst>
        </pc:cxnChg>
        <pc:cxnChg chg="mod">
          <ac:chgData name="Luidold, David" userId="b98cec54-edba-4199-8002-ad2cbfeb0d78" providerId="ADAL" clId="{9CA464B0-C748-4057-B6A6-D83E7F2AE34F}" dt="2021-03-16T09:58:32.376" v="116"/>
          <ac:cxnSpMkLst>
            <pc:docMk/>
            <pc:sldMk cId="4172601728" sldId="257"/>
            <ac:cxnSpMk id="98" creationId="{36BBDB6D-704E-41FB-8EC1-7ADB43FE31C4}"/>
          </ac:cxnSpMkLst>
        </pc:cxnChg>
        <pc:cxnChg chg="del mod">
          <ac:chgData name="Luidold, David" userId="b98cec54-edba-4199-8002-ad2cbfeb0d78" providerId="ADAL" clId="{9CA464B0-C748-4057-B6A6-D83E7F2AE34F}" dt="2021-03-16T09:52:36.364" v="3" actId="478"/>
          <ac:cxnSpMkLst>
            <pc:docMk/>
            <pc:sldMk cId="4172601728" sldId="257"/>
            <ac:cxnSpMk id="101" creationId="{46303E0E-FFEC-438E-9A5A-4C483F7C8B68}"/>
          </ac:cxnSpMkLst>
        </pc:cxnChg>
        <pc:cxnChg chg="del mod">
          <ac:chgData name="Luidold, David" userId="b98cec54-edba-4199-8002-ad2cbfeb0d78" providerId="ADAL" clId="{9CA464B0-C748-4057-B6A6-D83E7F2AE34F}" dt="2021-03-16T09:52:53.107" v="6" actId="478"/>
          <ac:cxnSpMkLst>
            <pc:docMk/>
            <pc:sldMk cId="4172601728" sldId="257"/>
            <ac:cxnSpMk id="103" creationId="{C194D2FA-21C2-4441-832E-ABAFDD8C18BC}"/>
          </ac:cxnSpMkLst>
        </pc:cxnChg>
        <pc:cxnChg chg="del mod">
          <ac:chgData name="Luidold, David" userId="b98cec54-edba-4199-8002-ad2cbfeb0d78" providerId="ADAL" clId="{9CA464B0-C748-4057-B6A6-D83E7F2AE34F}" dt="2021-03-16T09:52:54.037" v="7" actId="478"/>
          <ac:cxnSpMkLst>
            <pc:docMk/>
            <pc:sldMk cId="4172601728" sldId="257"/>
            <ac:cxnSpMk id="105" creationId="{236537D6-49D3-4259-BEE1-F68A695F1812}"/>
          </ac:cxnSpMkLst>
        </pc:cxnChg>
        <pc:cxnChg chg="mod">
          <ac:chgData name="Luidold, David" userId="b98cec54-edba-4199-8002-ad2cbfeb0d78" providerId="ADAL" clId="{9CA464B0-C748-4057-B6A6-D83E7F2AE34F}" dt="2021-03-16T09:58:27.504" v="114" actId="1076"/>
          <ac:cxnSpMkLst>
            <pc:docMk/>
            <pc:sldMk cId="4172601728" sldId="257"/>
            <ac:cxnSpMk id="107" creationId="{F1986DD6-794E-411F-A4D7-342146899180}"/>
          </ac:cxnSpMkLst>
        </pc:cxnChg>
        <pc:cxnChg chg="mod">
          <ac:chgData name="Luidold, David" userId="b98cec54-edba-4199-8002-ad2cbfeb0d78" providerId="ADAL" clId="{9CA464B0-C748-4057-B6A6-D83E7F2AE34F}" dt="2021-03-16T09:58:32.909" v="117"/>
          <ac:cxnSpMkLst>
            <pc:docMk/>
            <pc:sldMk cId="4172601728" sldId="257"/>
            <ac:cxnSpMk id="108" creationId="{FD10DB4D-3F7A-4679-A417-B87FDFE352BB}"/>
          </ac:cxnSpMkLst>
        </pc:cxnChg>
        <pc:cxnChg chg="del mod">
          <ac:chgData name="Luidold, David" userId="b98cec54-edba-4199-8002-ad2cbfeb0d78" providerId="ADAL" clId="{9CA464B0-C748-4057-B6A6-D83E7F2AE34F}" dt="2021-03-16T09:52:55.425" v="8" actId="478"/>
          <ac:cxnSpMkLst>
            <pc:docMk/>
            <pc:sldMk cId="4172601728" sldId="257"/>
            <ac:cxnSpMk id="109" creationId="{C2C2439C-4EA1-423B-8ED8-6FD0DE0E205E}"/>
          </ac:cxnSpMkLst>
        </pc:cxnChg>
        <pc:cxnChg chg="mod">
          <ac:chgData name="Luidold, David" userId="b98cec54-edba-4199-8002-ad2cbfeb0d78" providerId="ADAL" clId="{9CA464B0-C748-4057-B6A6-D83E7F2AE34F}" dt="2021-03-16T09:58:32.909" v="117"/>
          <ac:cxnSpMkLst>
            <pc:docMk/>
            <pc:sldMk cId="4172601728" sldId="257"/>
            <ac:cxnSpMk id="110" creationId="{D6911290-F734-49DF-8C6E-3F2BB1C2D991}"/>
          </ac:cxnSpMkLst>
        </pc:cxnChg>
        <pc:cxnChg chg="del mod">
          <ac:chgData name="Luidold, David" userId="b98cec54-edba-4199-8002-ad2cbfeb0d78" providerId="ADAL" clId="{9CA464B0-C748-4057-B6A6-D83E7F2AE34F}" dt="2021-03-16T09:52:56.555" v="9" actId="478"/>
          <ac:cxnSpMkLst>
            <pc:docMk/>
            <pc:sldMk cId="4172601728" sldId="257"/>
            <ac:cxnSpMk id="111" creationId="{A036809B-0B35-450E-B1A4-05DC0CAE0804}"/>
          </ac:cxnSpMkLst>
        </pc:cxnChg>
        <pc:cxnChg chg="del mod">
          <ac:chgData name="Luidold, David" userId="b98cec54-edba-4199-8002-ad2cbfeb0d78" providerId="ADAL" clId="{9CA464B0-C748-4057-B6A6-D83E7F2AE34F}" dt="2021-03-16T09:52:57.433" v="10" actId="478"/>
          <ac:cxnSpMkLst>
            <pc:docMk/>
            <pc:sldMk cId="4172601728" sldId="257"/>
            <ac:cxnSpMk id="113" creationId="{021F2937-5756-4716-BCBD-5C0962E96B32}"/>
          </ac:cxnSpMkLst>
        </pc:cxnChg>
        <pc:cxnChg chg="del mod">
          <ac:chgData name="Luidold, David" userId="b98cec54-edba-4199-8002-ad2cbfeb0d78" providerId="ADAL" clId="{9CA464B0-C748-4057-B6A6-D83E7F2AE34F}" dt="2021-03-16T09:53:00.480" v="11" actId="478"/>
          <ac:cxnSpMkLst>
            <pc:docMk/>
            <pc:sldMk cId="4172601728" sldId="257"/>
            <ac:cxnSpMk id="114" creationId="{B62AD15E-D107-43DC-8666-A702D02E26D5}"/>
          </ac:cxnSpMkLst>
        </pc:cxnChg>
        <pc:cxnChg chg="del mod">
          <ac:chgData name="Luidold, David" userId="b98cec54-edba-4199-8002-ad2cbfeb0d78" providerId="ADAL" clId="{9CA464B0-C748-4057-B6A6-D83E7F2AE34F}" dt="2021-03-16T09:53:01.593" v="12" actId="478"/>
          <ac:cxnSpMkLst>
            <pc:docMk/>
            <pc:sldMk cId="4172601728" sldId="257"/>
            <ac:cxnSpMk id="118" creationId="{DCD96DD4-A893-4FCC-9D38-C519F50447FE}"/>
          </ac:cxnSpMkLst>
        </pc:cxnChg>
        <pc:cxnChg chg="del mod">
          <ac:chgData name="Luidold, David" userId="b98cec54-edba-4199-8002-ad2cbfeb0d78" providerId="ADAL" clId="{9CA464B0-C748-4057-B6A6-D83E7F2AE34F}" dt="2021-03-16T09:53:04.058" v="13" actId="478"/>
          <ac:cxnSpMkLst>
            <pc:docMk/>
            <pc:sldMk cId="4172601728" sldId="257"/>
            <ac:cxnSpMk id="120" creationId="{805C3C12-D01E-4C9B-9B0C-2330F01EF704}"/>
          </ac:cxnSpMkLst>
        </pc:cxnChg>
        <pc:cxnChg chg="del mod">
          <ac:chgData name="Luidold, David" userId="b98cec54-edba-4199-8002-ad2cbfeb0d78" providerId="ADAL" clId="{9CA464B0-C748-4057-B6A6-D83E7F2AE34F}" dt="2021-03-16T09:53:06.017" v="14" actId="478"/>
          <ac:cxnSpMkLst>
            <pc:docMk/>
            <pc:sldMk cId="4172601728" sldId="257"/>
            <ac:cxnSpMk id="124" creationId="{35570A3F-ABDB-483F-B7E2-DE6CC684B723}"/>
          </ac:cxnSpMkLst>
        </pc:cxnChg>
        <pc:cxnChg chg="del mod">
          <ac:chgData name="Luidold, David" userId="b98cec54-edba-4199-8002-ad2cbfeb0d78" providerId="ADAL" clId="{9CA464B0-C748-4057-B6A6-D83E7F2AE34F}" dt="2021-03-16T09:53:07.353" v="15" actId="478"/>
          <ac:cxnSpMkLst>
            <pc:docMk/>
            <pc:sldMk cId="4172601728" sldId="257"/>
            <ac:cxnSpMk id="128" creationId="{69E9884C-2998-4AEB-B886-937D7BDD1878}"/>
          </ac:cxnSpMkLst>
        </pc:cxnChg>
        <pc:cxnChg chg="del mod">
          <ac:chgData name="Luidold, David" userId="b98cec54-edba-4199-8002-ad2cbfeb0d78" providerId="ADAL" clId="{9CA464B0-C748-4057-B6A6-D83E7F2AE34F}" dt="2021-03-16T09:53:11.337" v="17" actId="478"/>
          <ac:cxnSpMkLst>
            <pc:docMk/>
            <pc:sldMk cId="4172601728" sldId="257"/>
            <ac:cxnSpMk id="130" creationId="{054F9890-020C-40CD-B851-9000ACBC29F9}"/>
          </ac:cxnSpMkLst>
        </pc:cxnChg>
        <pc:cxnChg chg="del mod">
          <ac:chgData name="Luidold, David" userId="b98cec54-edba-4199-8002-ad2cbfeb0d78" providerId="ADAL" clId="{9CA464B0-C748-4057-B6A6-D83E7F2AE34F}" dt="2021-03-16T09:53:12.805" v="18" actId="478"/>
          <ac:cxnSpMkLst>
            <pc:docMk/>
            <pc:sldMk cId="4172601728" sldId="257"/>
            <ac:cxnSpMk id="132" creationId="{6EFEC306-B840-47AC-848D-2B916230971F}"/>
          </ac:cxnSpMkLst>
        </pc:cxnChg>
        <pc:cxnChg chg="del mod">
          <ac:chgData name="Luidold, David" userId="b98cec54-edba-4199-8002-ad2cbfeb0d78" providerId="ADAL" clId="{9CA464B0-C748-4057-B6A6-D83E7F2AE34F}" dt="2021-03-16T09:53:13.777" v="19" actId="478"/>
          <ac:cxnSpMkLst>
            <pc:docMk/>
            <pc:sldMk cId="4172601728" sldId="257"/>
            <ac:cxnSpMk id="134" creationId="{28B0C7FF-62DA-41C0-98A6-A4F22ACAD034}"/>
          </ac:cxnSpMkLst>
        </pc:cxnChg>
        <pc:cxnChg chg="del mod">
          <ac:chgData name="Luidold, David" userId="b98cec54-edba-4199-8002-ad2cbfeb0d78" providerId="ADAL" clId="{9CA464B0-C748-4057-B6A6-D83E7F2AE34F}" dt="2021-03-16T09:53:14.491" v="20" actId="478"/>
          <ac:cxnSpMkLst>
            <pc:docMk/>
            <pc:sldMk cId="4172601728" sldId="257"/>
            <ac:cxnSpMk id="136" creationId="{4B91DCE0-1692-4001-B422-FC8E3565A1CF}"/>
          </ac:cxnSpMkLst>
        </pc:cxnChg>
        <pc:cxnChg chg="del mod">
          <ac:chgData name="Luidold, David" userId="b98cec54-edba-4199-8002-ad2cbfeb0d78" providerId="ADAL" clId="{9CA464B0-C748-4057-B6A6-D83E7F2AE34F}" dt="2021-03-16T09:53:15.263" v="21" actId="478"/>
          <ac:cxnSpMkLst>
            <pc:docMk/>
            <pc:sldMk cId="4172601728" sldId="257"/>
            <ac:cxnSpMk id="138" creationId="{4A90B7BF-25FE-45DF-86D5-6356FB1B25DC}"/>
          </ac:cxnSpMkLst>
        </pc:cxnChg>
        <pc:cxnChg chg="del mod">
          <ac:chgData name="Luidold, David" userId="b98cec54-edba-4199-8002-ad2cbfeb0d78" providerId="ADAL" clId="{9CA464B0-C748-4057-B6A6-D83E7F2AE34F}" dt="2021-03-16T09:53:21.417" v="22" actId="478"/>
          <ac:cxnSpMkLst>
            <pc:docMk/>
            <pc:sldMk cId="4172601728" sldId="257"/>
            <ac:cxnSpMk id="139" creationId="{416B5797-7151-4645-873D-0E77EFF3EFAA}"/>
          </ac:cxnSpMkLst>
        </pc:cxnChg>
        <pc:cxnChg chg="del mod">
          <ac:chgData name="Luidold, David" userId="b98cec54-edba-4199-8002-ad2cbfeb0d78" providerId="ADAL" clId="{9CA464B0-C748-4057-B6A6-D83E7F2AE34F}" dt="2021-03-16T09:53:23.193" v="23" actId="478"/>
          <ac:cxnSpMkLst>
            <pc:docMk/>
            <pc:sldMk cId="4172601728" sldId="257"/>
            <ac:cxnSpMk id="143" creationId="{6EA159DE-71F5-4D10-8B5F-0336F6AC4B76}"/>
          </ac:cxnSpMkLst>
        </pc:cxnChg>
      </pc:sldChg>
      <pc:sldChg chg="addSp modSp add mod">
        <pc:chgData name="Luidold, David" userId="b98cec54-edba-4199-8002-ad2cbfeb0d78" providerId="ADAL" clId="{9CA464B0-C748-4057-B6A6-D83E7F2AE34F}" dt="2021-03-16T10:05:14.626" v="143" actId="5793"/>
        <pc:sldMkLst>
          <pc:docMk/>
          <pc:sldMk cId="538599921" sldId="258"/>
        </pc:sldMkLst>
        <pc:spChg chg="add mod">
          <ac:chgData name="Luidold, David" userId="b98cec54-edba-4199-8002-ad2cbfeb0d78" providerId="ADAL" clId="{9CA464B0-C748-4057-B6A6-D83E7F2AE34F}" dt="2021-03-16T10:03:48.507" v="134" actId="1076"/>
          <ac:spMkLst>
            <pc:docMk/>
            <pc:sldMk cId="538599921" sldId="258"/>
            <ac:spMk id="75" creationId="{C170FF98-6E60-4648-84E8-DAC936D04624}"/>
          </ac:spMkLst>
        </pc:spChg>
        <pc:spChg chg="add mod">
          <ac:chgData name="Luidold, David" userId="b98cec54-edba-4199-8002-ad2cbfeb0d78" providerId="ADAL" clId="{9CA464B0-C748-4057-B6A6-D83E7F2AE34F}" dt="2021-03-16T10:03:59.697" v="137" actId="1076"/>
          <ac:spMkLst>
            <pc:docMk/>
            <pc:sldMk cId="538599921" sldId="258"/>
            <ac:spMk id="76" creationId="{B5934C7D-1181-4A5E-88E7-22C33FAE5F65}"/>
          </ac:spMkLst>
        </pc:spChg>
        <pc:spChg chg="add mod">
          <ac:chgData name="Luidold, David" userId="b98cec54-edba-4199-8002-ad2cbfeb0d78" providerId="ADAL" clId="{9CA464B0-C748-4057-B6A6-D83E7F2AE34F}" dt="2021-03-16T10:05:14.626" v="143" actId="5793"/>
          <ac:spMkLst>
            <pc:docMk/>
            <pc:sldMk cId="538599921" sldId="258"/>
            <ac:spMk id="77" creationId="{00B041B8-4A90-495A-B961-E74471765C61}"/>
          </ac:spMkLst>
        </pc:spChg>
      </pc:sldChg>
    </pc:docChg>
  </pc:docChgLst>
  <pc:docChgLst>
    <pc:chgData name="Luidold, David (david.luidold@uni-graz.at)" userId="6019ee9b-ad95-4306-86f3-5cd3d22b4a35" providerId="ADAL" clId="{AAEA7250-B9A1-4F28-BDCC-6DFBC3903FA1}"/>
    <pc:docChg chg="custSel addSld modSld">
      <pc:chgData name="Luidold, David (david.luidold@uni-graz.at)" userId="6019ee9b-ad95-4306-86f3-5cd3d22b4a35" providerId="ADAL" clId="{AAEA7250-B9A1-4F28-BDCC-6DFBC3903FA1}" dt="2022-06-15T11:01:56.535" v="417" actId="1076"/>
      <pc:docMkLst>
        <pc:docMk/>
      </pc:docMkLst>
      <pc:sldChg chg="addSp delSp modSp mod">
        <pc:chgData name="Luidold, David (david.luidold@uni-graz.at)" userId="6019ee9b-ad95-4306-86f3-5cd3d22b4a35" providerId="ADAL" clId="{AAEA7250-B9A1-4F28-BDCC-6DFBC3903FA1}" dt="2022-06-15T11:01:56.535" v="417" actId="1076"/>
        <pc:sldMkLst>
          <pc:docMk/>
          <pc:sldMk cId="259685735" sldId="256"/>
        </pc:sldMkLst>
        <pc:spChg chg="mod">
          <ac:chgData name="Luidold, David (david.luidold@uni-graz.at)" userId="6019ee9b-ad95-4306-86f3-5cd3d22b4a35" providerId="ADAL" clId="{AAEA7250-B9A1-4F28-BDCC-6DFBC3903FA1}" dt="2022-06-15T10:50:59.101" v="214" actId="1076"/>
          <ac:spMkLst>
            <pc:docMk/>
            <pc:sldMk cId="259685735" sldId="256"/>
            <ac:spMk id="5" creationId="{CA73F946-7ABF-4E20-8453-65868CB6E7AA}"/>
          </ac:spMkLst>
        </pc:spChg>
        <pc:spChg chg="del">
          <ac:chgData name="Luidold, David (david.luidold@uni-graz.at)" userId="6019ee9b-ad95-4306-86f3-5cd3d22b4a35" providerId="ADAL" clId="{AAEA7250-B9A1-4F28-BDCC-6DFBC3903FA1}" dt="2022-06-15T10:33:54.172" v="38" actId="478"/>
          <ac:spMkLst>
            <pc:docMk/>
            <pc:sldMk cId="259685735" sldId="256"/>
            <ac:spMk id="6" creationId="{2C39A544-D7ED-4C7E-ACF7-12679AF23A76}"/>
          </ac:spMkLst>
        </pc:spChg>
        <pc:spChg chg="mod">
          <ac:chgData name="Luidold, David (david.luidold@uni-graz.at)" userId="6019ee9b-ad95-4306-86f3-5cd3d22b4a35" providerId="ADAL" clId="{AAEA7250-B9A1-4F28-BDCC-6DFBC3903FA1}" dt="2022-06-15T10:56:33.722" v="295" actId="20577"/>
          <ac:spMkLst>
            <pc:docMk/>
            <pc:sldMk cId="259685735" sldId="256"/>
            <ac:spMk id="7" creationId="{6B4A53CF-8330-4446-9178-6975FB3A77BB}"/>
          </ac:spMkLst>
        </pc:spChg>
        <pc:spChg chg="mod topLvl">
          <ac:chgData name="Luidold, David (david.luidold@uni-graz.at)" userId="6019ee9b-ad95-4306-86f3-5cd3d22b4a35" providerId="ADAL" clId="{AAEA7250-B9A1-4F28-BDCC-6DFBC3903FA1}" dt="2022-06-15T10:53:35.547" v="243" actId="1076"/>
          <ac:spMkLst>
            <pc:docMk/>
            <pc:sldMk cId="259685735" sldId="256"/>
            <ac:spMk id="10" creationId="{B34A00B9-FE3F-450A-9121-5F868FEF636F}"/>
          </ac:spMkLst>
        </pc:spChg>
        <pc:spChg chg="mod topLvl">
          <ac:chgData name="Luidold, David (david.luidold@uni-graz.at)" userId="6019ee9b-ad95-4306-86f3-5cd3d22b4a35" providerId="ADAL" clId="{AAEA7250-B9A1-4F28-BDCC-6DFBC3903FA1}" dt="2022-06-15T10:52:16.177" v="224" actId="1076"/>
          <ac:spMkLst>
            <pc:docMk/>
            <pc:sldMk cId="259685735" sldId="256"/>
            <ac:spMk id="17" creationId="{C93B7316-2A2A-4F4C-84BB-5E59E2B1D312}"/>
          </ac:spMkLst>
        </pc:spChg>
        <pc:spChg chg="mod topLvl">
          <ac:chgData name="Luidold, David (david.luidold@uni-graz.at)" userId="6019ee9b-ad95-4306-86f3-5cd3d22b4a35" providerId="ADAL" clId="{AAEA7250-B9A1-4F28-BDCC-6DFBC3903FA1}" dt="2022-06-15T10:49:26.758" v="202" actId="1076"/>
          <ac:spMkLst>
            <pc:docMk/>
            <pc:sldMk cId="259685735" sldId="256"/>
            <ac:spMk id="18" creationId="{7EDF1879-7A25-4C5E-AD1D-656D451AFEF7}"/>
          </ac:spMkLst>
        </pc:spChg>
        <pc:spChg chg="mod">
          <ac:chgData name="Luidold, David (david.luidold@uni-graz.at)" userId="6019ee9b-ad95-4306-86f3-5cd3d22b4a35" providerId="ADAL" clId="{AAEA7250-B9A1-4F28-BDCC-6DFBC3903FA1}" dt="2022-06-15T10:48:50.661" v="200" actId="1076"/>
          <ac:spMkLst>
            <pc:docMk/>
            <pc:sldMk cId="259685735" sldId="256"/>
            <ac:spMk id="19" creationId="{0B0E6B47-04D1-40FF-88ED-AC6B5FEFFF14}"/>
          </ac:spMkLst>
        </pc:spChg>
        <pc:spChg chg="del mod topLvl">
          <ac:chgData name="Luidold, David (david.luidold@uni-graz.at)" userId="6019ee9b-ad95-4306-86f3-5cd3d22b4a35" providerId="ADAL" clId="{AAEA7250-B9A1-4F28-BDCC-6DFBC3903FA1}" dt="2022-06-15T10:33:09.047" v="3" actId="478"/>
          <ac:spMkLst>
            <pc:docMk/>
            <pc:sldMk cId="259685735" sldId="256"/>
            <ac:spMk id="23" creationId="{7AD72435-59A5-4FA2-990C-618A78B81138}"/>
          </ac:spMkLst>
        </pc:spChg>
        <pc:spChg chg="del">
          <ac:chgData name="Luidold, David (david.luidold@uni-graz.at)" userId="6019ee9b-ad95-4306-86f3-5cd3d22b4a35" providerId="ADAL" clId="{AAEA7250-B9A1-4F28-BDCC-6DFBC3903FA1}" dt="2022-06-15T10:36:19.466" v="108" actId="478"/>
          <ac:spMkLst>
            <pc:docMk/>
            <pc:sldMk cId="259685735" sldId="256"/>
            <ac:spMk id="32" creationId="{0B680025-31CD-4F4A-A7E2-0F6538BDDF5C}"/>
          </ac:spMkLst>
        </pc:spChg>
        <pc:spChg chg="del mod topLvl">
          <ac:chgData name="Luidold, David (david.luidold@uni-graz.at)" userId="6019ee9b-ad95-4306-86f3-5cd3d22b4a35" providerId="ADAL" clId="{AAEA7250-B9A1-4F28-BDCC-6DFBC3903FA1}" dt="2022-06-15T10:34:56.940" v="69" actId="21"/>
          <ac:spMkLst>
            <pc:docMk/>
            <pc:sldMk cId="259685735" sldId="256"/>
            <ac:spMk id="41" creationId="{D9E16F74-CD79-4B94-8B7D-98520239EE59}"/>
          </ac:spMkLst>
        </pc:spChg>
        <pc:spChg chg="del">
          <ac:chgData name="Luidold, David (david.luidold@uni-graz.at)" userId="6019ee9b-ad95-4306-86f3-5cd3d22b4a35" providerId="ADAL" clId="{AAEA7250-B9A1-4F28-BDCC-6DFBC3903FA1}" dt="2022-06-15T10:33:29.790" v="22" actId="478"/>
          <ac:spMkLst>
            <pc:docMk/>
            <pc:sldMk cId="259685735" sldId="256"/>
            <ac:spMk id="43" creationId="{6BB9C323-2478-4020-A15C-E6D4C3C4F29C}"/>
          </ac:spMkLst>
        </pc:spChg>
        <pc:spChg chg="del topLvl">
          <ac:chgData name="Luidold, David (david.luidold@uni-graz.at)" userId="6019ee9b-ad95-4306-86f3-5cd3d22b4a35" providerId="ADAL" clId="{AAEA7250-B9A1-4F28-BDCC-6DFBC3903FA1}" dt="2022-06-15T10:36:23.550" v="112" actId="478"/>
          <ac:spMkLst>
            <pc:docMk/>
            <pc:sldMk cId="259685735" sldId="256"/>
            <ac:spMk id="44" creationId="{7D5523F9-F299-4E5A-AF1C-CFE92CF0A984}"/>
          </ac:spMkLst>
        </pc:spChg>
        <pc:spChg chg="del topLvl">
          <ac:chgData name="Luidold, David (david.luidold@uni-graz.at)" userId="6019ee9b-ad95-4306-86f3-5cd3d22b4a35" providerId="ADAL" clId="{AAEA7250-B9A1-4F28-BDCC-6DFBC3903FA1}" dt="2022-06-15T10:33:31.515" v="23" actId="478"/>
          <ac:spMkLst>
            <pc:docMk/>
            <pc:sldMk cId="259685735" sldId="256"/>
            <ac:spMk id="50" creationId="{E4259424-EEF2-4493-8739-260C0DF5F637}"/>
          </ac:spMkLst>
        </pc:spChg>
        <pc:spChg chg="del">
          <ac:chgData name="Luidold, David (david.luidold@uni-graz.at)" userId="6019ee9b-ad95-4306-86f3-5cd3d22b4a35" providerId="ADAL" clId="{AAEA7250-B9A1-4F28-BDCC-6DFBC3903FA1}" dt="2022-06-15T10:33:55.242" v="39" actId="478"/>
          <ac:spMkLst>
            <pc:docMk/>
            <pc:sldMk cId="259685735" sldId="256"/>
            <ac:spMk id="54" creationId="{0D44BF03-D8B1-42EC-9D33-E1586B50242E}"/>
          </ac:spMkLst>
        </pc:spChg>
        <pc:spChg chg="mod">
          <ac:chgData name="Luidold, David (david.luidold@uni-graz.at)" userId="6019ee9b-ad95-4306-86f3-5cd3d22b4a35" providerId="ADAL" clId="{AAEA7250-B9A1-4F28-BDCC-6DFBC3903FA1}" dt="2022-06-15T10:52:21.271" v="236" actId="20577"/>
          <ac:spMkLst>
            <pc:docMk/>
            <pc:sldMk cId="259685735" sldId="256"/>
            <ac:spMk id="61" creationId="{387A69E4-7CA5-4862-819F-7E612593FC1E}"/>
          </ac:spMkLst>
        </pc:spChg>
        <pc:spChg chg="mod">
          <ac:chgData name="Luidold, David (david.luidold@uni-graz.at)" userId="6019ee9b-ad95-4306-86f3-5cd3d22b4a35" providerId="ADAL" clId="{AAEA7250-B9A1-4F28-BDCC-6DFBC3903FA1}" dt="2022-06-15T10:49:56.019" v="213" actId="20577"/>
          <ac:spMkLst>
            <pc:docMk/>
            <pc:sldMk cId="259685735" sldId="256"/>
            <ac:spMk id="67" creationId="{96B36435-3D6F-4E2D-8049-13F1BD73D292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36:14.726" v="103" actId="20577"/>
          <ac:spMkLst>
            <pc:docMk/>
            <pc:sldMk cId="259685735" sldId="256"/>
            <ac:spMk id="72" creationId="{D8AA4144-0E4C-45B3-8F12-DFB5B9120643}"/>
          </ac:spMkLst>
        </pc:spChg>
        <pc:spChg chg="add del mod">
          <ac:chgData name="Luidold, David (david.luidold@uni-graz.at)" userId="6019ee9b-ad95-4306-86f3-5cd3d22b4a35" providerId="ADAL" clId="{AAEA7250-B9A1-4F28-BDCC-6DFBC3903FA1}" dt="2022-06-15T10:36:11.758" v="101"/>
          <ac:spMkLst>
            <pc:docMk/>
            <pc:sldMk cId="259685735" sldId="256"/>
            <ac:spMk id="73" creationId="{8074442B-0F90-45FA-BCDA-53959A7167E7}"/>
          </ac:spMkLst>
        </pc:spChg>
        <pc:spChg chg="add del mod">
          <ac:chgData name="Luidold, David (david.luidold@uni-graz.at)" userId="6019ee9b-ad95-4306-86f3-5cd3d22b4a35" providerId="ADAL" clId="{AAEA7250-B9A1-4F28-BDCC-6DFBC3903FA1}" dt="2022-06-15T10:36:11.409" v="100"/>
          <ac:spMkLst>
            <pc:docMk/>
            <pc:sldMk cId="259685735" sldId="256"/>
            <ac:spMk id="74" creationId="{C0FE65E9-A974-4798-BB92-E699C24C2C1E}"/>
          </ac:spMkLst>
        </pc:spChg>
        <pc:spChg chg="add del mod">
          <ac:chgData name="Luidold, David (david.luidold@uni-graz.at)" userId="6019ee9b-ad95-4306-86f3-5cd3d22b4a35" providerId="ADAL" clId="{AAEA7250-B9A1-4F28-BDCC-6DFBC3903FA1}" dt="2022-06-15T10:36:11.201" v="99"/>
          <ac:spMkLst>
            <pc:docMk/>
            <pc:sldMk cId="259685735" sldId="256"/>
            <ac:spMk id="75" creationId="{65F211E8-D0CE-4028-A403-C00625BAE0A7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8:58.345" v="348" actId="115"/>
          <ac:spMkLst>
            <pc:docMk/>
            <pc:sldMk cId="259685735" sldId="256"/>
            <ac:spMk id="76" creationId="{DC9B7B62-E474-4730-AF8C-F955FC74CC59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8:33.003" v="328" actId="115"/>
          <ac:spMkLst>
            <pc:docMk/>
            <pc:sldMk cId="259685735" sldId="256"/>
            <ac:spMk id="77" creationId="{8E60FC82-3791-4CA3-A4FE-69DB51EBB77A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7:53.932" v="308" actId="1076"/>
          <ac:spMkLst>
            <pc:docMk/>
            <pc:sldMk cId="259685735" sldId="256"/>
            <ac:spMk id="79" creationId="{6E4C3109-6A39-48D7-8A56-54410756B37A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5:51.230" v="281" actId="1076"/>
          <ac:spMkLst>
            <pc:docMk/>
            <pc:sldMk cId="259685735" sldId="256"/>
            <ac:spMk id="84" creationId="{5F877614-9A79-4658-8A3B-B223AE18DA11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2:46.464" v="240" actId="1076"/>
          <ac:spMkLst>
            <pc:docMk/>
            <pc:sldMk cId="259685735" sldId="256"/>
            <ac:spMk id="85" creationId="{609F3506-EA9E-4470-BE54-5B3FA8712CCF}"/>
          </ac:spMkLst>
        </pc:spChg>
        <pc:spChg chg="mod">
          <ac:chgData name="Luidold, David (david.luidold@uni-graz.at)" userId="6019ee9b-ad95-4306-86f3-5cd3d22b4a35" providerId="ADAL" clId="{AAEA7250-B9A1-4F28-BDCC-6DFBC3903FA1}" dt="2022-06-15T10:55:22.097" v="261" actId="1076"/>
          <ac:spMkLst>
            <pc:docMk/>
            <pc:sldMk cId="259685735" sldId="256"/>
            <ac:spMk id="87" creationId="{D6482B98-2638-44BA-ACA9-15659CC873F4}"/>
          </ac:spMkLst>
        </pc:spChg>
        <pc:spChg chg="del">
          <ac:chgData name="Luidold, David (david.luidold@uni-graz.at)" userId="6019ee9b-ad95-4306-86f3-5cd3d22b4a35" providerId="ADAL" clId="{AAEA7250-B9A1-4F28-BDCC-6DFBC3903FA1}" dt="2022-06-15T10:34:01.378" v="42" actId="478"/>
          <ac:spMkLst>
            <pc:docMk/>
            <pc:sldMk cId="259685735" sldId="256"/>
            <ac:spMk id="91" creationId="{8746A3CA-CF07-4A1F-A9AF-CE37E5253DFB}"/>
          </ac:spMkLst>
        </pc:spChg>
        <pc:spChg chg="del">
          <ac:chgData name="Luidold, David (david.luidold@uni-graz.at)" userId="6019ee9b-ad95-4306-86f3-5cd3d22b4a35" providerId="ADAL" clId="{AAEA7250-B9A1-4F28-BDCC-6DFBC3903FA1}" dt="2022-06-15T10:33:58.884" v="41" actId="478"/>
          <ac:spMkLst>
            <pc:docMk/>
            <pc:sldMk cId="259685735" sldId="256"/>
            <ac:spMk id="92" creationId="{F4B2559A-21E3-427F-8F1E-9392953E7116}"/>
          </ac:spMkLst>
        </pc:spChg>
        <pc:spChg chg="mod">
          <ac:chgData name="Luidold, David (david.luidold@uni-graz.at)" userId="6019ee9b-ad95-4306-86f3-5cd3d22b4a35" providerId="ADAL" clId="{AAEA7250-B9A1-4F28-BDCC-6DFBC3903FA1}" dt="2022-06-15T10:56:51.978" v="296" actId="1076"/>
          <ac:spMkLst>
            <pc:docMk/>
            <pc:sldMk cId="259685735" sldId="256"/>
            <ac:spMk id="93" creationId="{9CBFB746-C5E7-4325-81CE-6E8DCA8C8F7A}"/>
          </ac:spMkLst>
        </pc:spChg>
        <pc:spChg chg="del mod">
          <ac:chgData name="Luidold, David (david.luidold@uni-graz.at)" userId="6019ee9b-ad95-4306-86f3-5cd3d22b4a35" providerId="ADAL" clId="{AAEA7250-B9A1-4F28-BDCC-6DFBC3903FA1}" dt="2022-06-15T10:36:21.474" v="111" actId="478"/>
          <ac:spMkLst>
            <pc:docMk/>
            <pc:sldMk cId="259685735" sldId="256"/>
            <ac:spMk id="94" creationId="{E350F89F-541D-4409-95C2-9AB31049264B}"/>
          </ac:spMkLst>
        </pc:spChg>
        <pc:spChg chg="del">
          <ac:chgData name="Luidold, David (david.luidold@uni-graz.at)" userId="6019ee9b-ad95-4306-86f3-5cd3d22b4a35" providerId="ADAL" clId="{AAEA7250-B9A1-4F28-BDCC-6DFBC3903FA1}" dt="2022-06-15T10:36:20.224" v="109" actId="478"/>
          <ac:spMkLst>
            <pc:docMk/>
            <pc:sldMk cId="259685735" sldId="256"/>
            <ac:spMk id="95" creationId="{EDFFE204-BF63-4556-A3A9-08591544EE47}"/>
          </ac:spMkLst>
        </pc:spChg>
        <pc:spChg chg="mod">
          <ac:chgData name="Luidold, David (david.luidold@uni-graz.at)" userId="6019ee9b-ad95-4306-86f3-5cd3d22b4a35" providerId="ADAL" clId="{AAEA7250-B9A1-4F28-BDCC-6DFBC3903FA1}" dt="2022-06-15T10:51:02.285" v="215" actId="1076"/>
          <ac:spMkLst>
            <pc:docMk/>
            <pc:sldMk cId="259685735" sldId="256"/>
            <ac:spMk id="96" creationId="{AB8AB97B-C999-4491-9950-44333A315E94}"/>
          </ac:spMkLst>
        </pc:spChg>
        <pc:spChg chg="del">
          <ac:chgData name="Luidold, David (david.luidold@uni-graz.at)" userId="6019ee9b-ad95-4306-86f3-5cd3d22b4a35" providerId="ADAL" clId="{AAEA7250-B9A1-4F28-BDCC-6DFBC3903FA1}" dt="2022-06-15T10:33:57.183" v="40" actId="478"/>
          <ac:spMkLst>
            <pc:docMk/>
            <pc:sldMk cId="259685735" sldId="256"/>
            <ac:spMk id="98" creationId="{DA4C23D1-79CC-4434-B90D-842BFF58A40E}"/>
          </ac:spMkLst>
        </pc:spChg>
        <pc:spChg chg="del mod">
          <ac:chgData name="Luidold, David (david.luidold@uni-graz.at)" userId="6019ee9b-ad95-4306-86f3-5cd3d22b4a35" providerId="ADAL" clId="{AAEA7250-B9A1-4F28-BDCC-6DFBC3903FA1}" dt="2022-06-15T10:36:06.230" v="95" actId="478"/>
          <ac:spMkLst>
            <pc:docMk/>
            <pc:sldMk cId="259685735" sldId="256"/>
            <ac:spMk id="99" creationId="{5D14D9F2-3AD0-4325-8F39-91203D3A818C}"/>
          </ac:spMkLst>
        </pc:spChg>
        <pc:spChg chg="del">
          <ac:chgData name="Luidold, David (david.luidold@uni-graz.at)" userId="6019ee9b-ad95-4306-86f3-5cd3d22b4a35" providerId="ADAL" clId="{AAEA7250-B9A1-4F28-BDCC-6DFBC3903FA1}" dt="2022-06-15T10:36:18.900" v="107" actId="478"/>
          <ac:spMkLst>
            <pc:docMk/>
            <pc:sldMk cId="259685735" sldId="256"/>
            <ac:spMk id="100" creationId="{267CB2E2-8831-4F6D-B437-E470AD451BAA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5:24.614" v="262" actId="1076"/>
          <ac:spMkLst>
            <pc:docMk/>
            <pc:sldMk cId="259685735" sldId="256"/>
            <ac:spMk id="102" creationId="{817F134B-21C7-4015-97B5-BC141F9A000A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4:31.150" v="260" actId="1076"/>
          <ac:spMkLst>
            <pc:docMk/>
            <pc:sldMk cId="259685735" sldId="256"/>
            <ac:spMk id="103" creationId="{578407B7-9562-414A-B543-8FA565D9E479}"/>
          </ac:spMkLst>
        </pc:spChg>
        <pc:spChg chg="mod">
          <ac:chgData name="Luidold, David (david.luidold@uni-graz.at)" userId="6019ee9b-ad95-4306-86f3-5cd3d22b4a35" providerId="ADAL" clId="{AAEA7250-B9A1-4F28-BDCC-6DFBC3903FA1}" dt="2022-06-15T10:55:43.447" v="280" actId="20577"/>
          <ac:spMkLst>
            <pc:docMk/>
            <pc:sldMk cId="259685735" sldId="256"/>
            <ac:spMk id="105" creationId="{1FF0DAEC-A36D-46A8-9073-406E5F6C5FDC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6:02.076" v="283" actId="1076"/>
          <ac:spMkLst>
            <pc:docMk/>
            <pc:sldMk cId="259685735" sldId="256"/>
            <ac:spMk id="109" creationId="{96DECD35-DFEC-4DBE-A5F4-9D8C5D55FCA6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6:06.057" v="285" actId="1076"/>
          <ac:spMkLst>
            <pc:docMk/>
            <pc:sldMk cId="259685735" sldId="256"/>
            <ac:spMk id="110" creationId="{EB1295BC-9527-49CE-9423-5EE4FAD3FF7E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6:57.452" v="298" actId="1076"/>
          <ac:spMkLst>
            <pc:docMk/>
            <pc:sldMk cId="259685735" sldId="256"/>
            <ac:spMk id="112" creationId="{79B0E879-8F46-49FC-96B5-A366765D4AF2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8:02.089" v="318" actId="115"/>
          <ac:spMkLst>
            <pc:docMk/>
            <pc:sldMk cId="259685735" sldId="256"/>
            <ac:spMk id="113" creationId="{2D4C94F9-2F1E-4A0C-8AC8-9B7DE00D5106}"/>
          </ac:spMkLst>
        </pc:spChg>
        <pc:spChg chg="add del mod">
          <ac:chgData name="Luidold, David (david.luidold@uni-graz.at)" userId="6019ee9b-ad95-4306-86f3-5cd3d22b4a35" providerId="ADAL" clId="{AAEA7250-B9A1-4F28-BDCC-6DFBC3903FA1}" dt="2022-06-15T11:01:27.815" v="409" actId="478"/>
          <ac:spMkLst>
            <pc:docMk/>
            <pc:sldMk cId="259685735" sldId="256"/>
            <ac:spMk id="115" creationId="{865DBD53-3B1E-447E-BD65-86B2718E510C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1:00:39.062" v="397" actId="1076"/>
          <ac:spMkLst>
            <pc:docMk/>
            <pc:sldMk cId="259685735" sldId="256"/>
            <ac:spMk id="116" creationId="{7A8B2EE3-3335-4162-A699-F1944C167F65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9:27.824" v="363" actId="1076"/>
          <ac:spMkLst>
            <pc:docMk/>
            <pc:sldMk cId="259685735" sldId="256"/>
            <ac:spMk id="117" creationId="{9706ECAE-146C-422C-B43D-DEEDF96612F2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0:59:42.863" v="386" actId="1076"/>
          <ac:spMkLst>
            <pc:docMk/>
            <pc:sldMk cId="259685735" sldId="256"/>
            <ac:spMk id="118" creationId="{9154A736-4F1F-4973-B561-66FEACB3AAD5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1:00:45.867" v="399" actId="1076"/>
          <ac:spMkLst>
            <pc:docMk/>
            <pc:sldMk cId="259685735" sldId="256"/>
            <ac:spMk id="119" creationId="{47F0B0AB-FB45-4F65-828E-7D06BABED040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1:00:55.052" v="407" actId="20577"/>
          <ac:spMkLst>
            <pc:docMk/>
            <pc:sldMk cId="259685735" sldId="256"/>
            <ac:spMk id="120" creationId="{D39D097E-5CD3-4D53-848D-BA60A28FDDEA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1:01:31.584" v="411" actId="1076"/>
          <ac:spMkLst>
            <pc:docMk/>
            <pc:sldMk cId="259685735" sldId="256"/>
            <ac:spMk id="121" creationId="{71845E44-46DA-4DDE-A8AC-2C00B96F2DF8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1:01:36.377" v="413" actId="1076"/>
          <ac:spMkLst>
            <pc:docMk/>
            <pc:sldMk cId="259685735" sldId="256"/>
            <ac:spMk id="122" creationId="{BA336051-018C-41EF-BAC8-8B813E4B51D9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1:01:48.706" v="415" actId="1076"/>
          <ac:spMkLst>
            <pc:docMk/>
            <pc:sldMk cId="259685735" sldId="256"/>
            <ac:spMk id="123" creationId="{5FDC2CED-2CCF-478F-A1D4-C47A938B3B2A}"/>
          </ac:spMkLst>
        </pc:spChg>
        <pc:spChg chg="add mod">
          <ac:chgData name="Luidold, David (david.luidold@uni-graz.at)" userId="6019ee9b-ad95-4306-86f3-5cd3d22b4a35" providerId="ADAL" clId="{AAEA7250-B9A1-4F28-BDCC-6DFBC3903FA1}" dt="2022-06-15T11:01:56.535" v="417" actId="1076"/>
          <ac:spMkLst>
            <pc:docMk/>
            <pc:sldMk cId="259685735" sldId="256"/>
            <ac:spMk id="125" creationId="{F7944039-CCF1-40E6-9B52-3DB9B44B1D3F}"/>
          </ac:spMkLst>
        </pc:spChg>
        <pc:grpChg chg="mod topLvl">
          <ac:chgData name="Luidold, David (david.luidold@uni-graz.at)" userId="6019ee9b-ad95-4306-86f3-5cd3d22b4a35" providerId="ADAL" clId="{AAEA7250-B9A1-4F28-BDCC-6DFBC3903FA1}" dt="2022-06-15T10:56:19.483" v="286" actId="1076"/>
          <ac:grpSpMkLst>
            <pc:docMk/>
            <pc:sldMk cId="259685735" sldId="256"/>
            <ac:grpSpMk id="47" creationId="{70BEFD5B-577C-4B0B-9B73-79A38E16471C}"/>
          </ac:grpSpMkLst>
        </pc:grpChg>
        <pc:grpChg chg="del">
          <ac:chgData name="Luidold, David (david.luidold@uni-graz.at)" userId="6019ee9b-ad95-4306-86f3-5cd3d22b4a35" providerId="ADAL" clId="{AAEA7250-B9A1-4F28-BDCC-6DFBC3903FA1}" dt="2022-06-15T10:35:03.132" v="73" actId="478"/>
          <ac:grpSpMkLst>
            <pc:docMk/>
            <pc:sldMk cId="259685735" sldId="256"/>
            <ac:grpSpMk id="51" creationId="{E153C286-197C-4E12-93C5-5D131B209A80}"/>
          </ac:grpSpMkLst>
        </pc:grpChg>
        <pc:grpChg chg="del">
          <ac:chgData name="Luidold, David (david.luidold@uni-graz.at)" userId="6019ee9b-ad95-4306-86f3-5cd3d22b4a35" providerId="ADAL" clId="{AAEA7250-B9A1-4F28-BDCC-6DFBC3903FA1}" dt="2022-06-15T10:35:18.574" v="78" actId="478"/>
          <ac:grpSpMkLst>
            <pc:docMk/>
            <pc:sldMk cId="259685735" sldId="256"/>
            <ac:grpSpMk id="56" creationId="{14A38E90-A3D6-4D66-B774-E33FFE4DD5DA}"/>
          </ac:grpSpMkLst>
        </pc:grpChg>
        <pc:grpChg chg="add mod">
          <ac:chgData name="Luidold, David (david.luidold@uni-graz.at)" userId="6019ee9b-ad95-4306-86f3-5cd3d22b4a35" providerId="ADAL" clId="{AAEA7250-B9A1-4F28-BDCC-6DFBC3903FA1}" dt="2022-06-15T10:52:08.121" v="220" actId="1076"/>
          <ac:grpSpMkLst>
            <pc:docMk/>
            <pc:sldMk cId="259685735" sldId="256"/>
            <ac:grpSpMk id="60" creationId="{4F0751ED-811D-4D1F-9D71-D90B41187242}"/>
          </ac:grpSpMkLst>
        </pc:grpChg>
        <pc:grpChg chg="del mod">
          <ac:chgData name="Luidold, David (david.luidold@uni-graz.at)" userId="6019ee9b-ad95-4306-86f3-5cd3d22b4a35" providerId="ADAL" clId="{AAEA7250-B9A1-4F28-BDCC-6DFBC3903FA1}" dt="2022-06-15T10:34:56.940" v="69" actId="21"/>
          <ac:grpSpMkLst>
            <pc:docMk/>
            <pc:sldMk cId="259685735" sldId="256"/>
            <ac:grpSpMk id="62" creationId="{4384775C-0615-4C04-87BD-3D510C5EA90B}"/>
          </ac:grpSpMkLst>
        </pc:grpChg>
        <pc:grpChg chg="del mod">
          <ac:chgData name="Luidold, David (david.luidold@uni-graz.at)" userId="6019ee9b-ad95-4306-86f3-5cd3d22b4a35" providerId="ADAL" clId="{AAEA7250-B9A1-4F28-BDCC-6DFBC3903FA1}" dt="2022-06-15T10:33:31.515" v="23" actId="478"/>
          <ac:grpSpMkLst>
            <pc:docMk/>
            <pc:sldMk cId="259685735" sldId="256"/>
            <ac:grpSpMk id="63" creationId="{A990B10F-762C-49A7-BD0E-AAB9B660B643}"/>
          </ac:grpSpMkLst>
        </pc:grpChg>
        <pc:grpChg chg="add mod">
          <ac:chgData name="Luidold, David (david.luidold@uni-graz.at)" userId="6019ee9b-ad95-4306-86f3-5cd3d22b4a35" providerId="ADAL" clId="{AAEA7250-B9A1-4F28-BDCC-6DFBC3903FA1}" dt="2022-06-15T10:49:40.189" v="203" actId="1076"/>
          <ac:grpSpMkLst>
            <pc:docMk/>
            <pc:sldMk cId="259685735" sldId="256"/>
            <ac:grpSpMk id="66" creationId="{4268FB51-7C7B-45BD-9435-AFA6E0E95ED8}"/>
          </ac:grpSpMkLst>
        </pc:grpChg>
        <pc:grpChg chg="del mod">
          <ac:chgData name="Luidold, David (david.luidold@uni-graz.at)" userId="6019ee9b-ad95-4306-86f3-5cd3d22b4a35" providerId="ADAL" clId="{AAEA7250-B9A1-4F28-BDCC-6DFBC3903FA1}" dt="2022-06-15T10:33:09.047" v="3" actId="478"/>
          <ac:grpSpMkLst>
            <pc:docMk/>
            <pc:sldMk cId="259685735" sldId="256"/>
            <ac:grpSpMk id="68" creationId="{FD1DF9B4-EDF9-46FF-8A39-A619F14870B8}"/>
          </ac:grpSpMkLst>
        </pc:grpChg>
        <pc:grpChg chg="del">
          <ac:chgData name="Luidold, David (david.luidold@uni-graz.at)" userId="6019ee9b-ad95-4306-86f3-5cd3d22b4a35" providerId="ADAL" clId="{AAEA7250-B9A1-4F28-BDCC-6DFBC3903FA1}" dt="2022-06-15T10:36:23.550" v="112" actId="478"/>
          <ac:grpSpMkLst>
            <pc:docMk/>
            <pc:sldMk cId="259685735" sldId="256"/>
            <ac:grpSpMk id="69" creationId="{2E314C1E-19F1-484E-87F5-01F226517BB9}"/>
          </ac:grpSpMkLst>
        </pc:grpChg>
        <pc:grpChg chg="del mod">
          <ac:chgData name="Luidold, David (david.luidold@uni-graz.at)" userId="6019ee9b-ad95-4306-86f3-5cd3d22b4a35" providerId="ADAL" clId="{AAEA7250-B9A1-4F28-BDCC-6DFBC3903FA1}" dt="2022-06-15T10:34:21.174" v="48" actId="478"/>
          <ac:grpSpMkLst>
            <pc:docMk/>
            <pc:sldMk cId="259685735" sldId="256"/>
            <ac:grpSpMk id="78" creationId="{7A1570B4-6589-4A49-B833-3AD8138ABA84}"/>
          </ac:grpSpMkLst>
        </pc:grpChg>
        <pc:grpChg chg="add mod">
          <ac:chgData name="Luidold, David (david.luidold@uni-graz.at)" userId="6019ee9b-ad95-4306-86f3-5cd3d22b4a35" providerId="ADAL" clId="{AAEA7250-B9A1-4F28-BDCC-6DFBC3903FA1}" dt="2022-06-15T10:53:34.197" v="242" actId="1076"/>
          <ac:grpSpMkLst>
            <pc:docMk/>
            <pc:sldMk cId="259685735" sldId="256"/>
            <ac:grpSpMk id="86" creationId="{0CD7D2A2-799F-4F5F-80DC-07C764FDBB70}"/>
          </ac:grpSpMkLst>
        </pc:grpChg>
        <pc:grpChg chg="add mod">
          <ac:chgData name="Luidold, David (david.luidold@uni-graz.at)" userId="6019ee9b-ad95-4306-86f3-5cd3d22b4a35" providerId="ADAL" clId="{AAEA7250-B9A1-4F28-BDCC-6DFBC3903FA1}" dt="2022-06-15T10:55:28.675" v="264" actId="1076"/>
          <ac:grpSpMkLst>
            <pc:docMk/>
            <pc:sldMk cId="259685735" sldId="256"/>
            <ac:grpSpMk id="104" creationId="{D9447C6A-8FA8-4471-91AC-676F87A81839}"/>
          </ac:grpSpMkLst>
        </pc:grpChg>
        <pc:cxnChg chg="mod">
          <ac:chgData name="Luidold, David (david.luidold@uni-graz.at)" userId="6019ee9b-ad95-4306-86f3-5cd3d22b4a35" providerId="ADAL" clId="{AAEA7250-B9A1-4F28-BDCC-6DFBC3903FA1}" dt="2022-06-15T10:56:22.363" v="287" actId="14100"/>
          <ac:cxnSpMkLst>
            <pc:docMk/>
            <pc:sldMk cId="259685735" sldId="256"/>
            <ac:cxnSpMk id="8" creationId="{EC8AEDC9-621F-4FC8-8338-2A8876C3CCA5}"/>
          </ac:cxnSpMkLst>
        </pc:cxnChg>
        <pc:cxnChg chg="del mod">
          <ac:chgData name="Luidold, David (david.luidold@uni-graz.at)" userId="6019ee9b-ad95-4306-86f3-5cd3d22b4a35" providerId="ADAL" clId="{AAEA7250-B9A1-4F28-BDCC-6DFBC3903FA1}" dt="2022-06-15T10:34:49.461" v="67" actId="478"/>
          <ac:cxnSpMkLst>
            <pc:docMk/>
            <pc:sldMk cId="259685735" sldId="256"/>
            <ac:cxnSpMk id="9" creationId="{22F34524-82EA-4849-ACE4-5174AD761381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35:03.132" v="73" actId="478"/>
          <ac:cxnSpMkLst>
            <pc:docMk/>
            <pc:sldMk cId="259685735" sldId="256"/>
            <ac:cxnSpMk id="15" creationId="{D140F39B-6B75-438A-A973-6C15157787E2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35:03.132" v="73" actId="478"/>
          <ac:cxnSpMkLst>
            <pc:docMk/>
            <pc:sldMk cId="259685735" sldId="256"/>
            <ac:cxnSpMk id="16" creationId="{4F1BB975-4526-428D-93DF-9A48ECF61731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35:18.574" v="78" actId="478"/>
          <ac:cxnSpMkLst>
            <pc:docMk/>
            <pc:sldMk cId="259685735" sldId="256"/>
            <ac:cxnSpMk id="58" creationId="{B7EE1BDD-F739-4EA6-984D-107D955EDB80}"/>
          </ac:cxnSpMkLst>
        </pc:cxnChg>
        <pc:cxnChg chg="del mod">
          <ac:chgData name="Luidold, David (david.luidold@uni-graz.at)" userId="6019ee9b-ad95-4306-86f3-5cd3d22b4a35" providerId="ADAL" clId="{AAEA7250-B9A1-4F28-BDCC-6DFBC3903FA1}" dt="2022-06-15T10:35:17.015" v="77" actId="478"/>
          <ac:cxnSpMkLst>
            <pc:docMk/>
            <pc:sldMk cId="259685735" sldId="256"/>
            <ac:cxnSpMk id="59" creationId="{878FDD0E-BEF8-4737-A8FB-86ECA687CB2E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52:15.087" v="223" actId="1076"/>
          <ac:cxnSpMkLst>
            <pc:docMk/>
            <pc:sldMk cId="259685735" sldId="256"/>
            <ac:cxnSpMk id="64" creationId="{EC97E2A9-2D4E-42A6-86CE-C3FE4FB1B5AC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52:16.177" v="224" actId="1076"/>
          <ac:cxnSpMkLst>
            <pc:docMk/>
            <pc:sldMk cId="259685735" sldId="256"/>
            <ac:cxnSpMk id="65" creationId="{F522F0F4-9EC6-488B-AF4B-FFD301B2BC1C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49:45.527" v="205" actId="1076"/>
          <ac:cxnSpMkLst>
            <pc:docMk/>
            <pc:sldMk cId="259685735" sldId="256"/>
            <ac:cxnSpMk id="70" creationId="{4CD00DFB-45B8-4065-9ABF-5FF52774DDAA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49:48.129" v="206" actId="14100"/>
          <ac:cxnSpMkLst>
            <pc:docMk/>
            <pc:sldMk cId="259685735" sldId="256"/>
            <ac:cxnSpMk id="71" creationId="{458F48BA-5E9F-45A7-985D-54DC94B0E283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34:21.174" v="48" actId="478"/>
          <ac:cxnSpMkLst>
            <pc:docMk/>
            <pc:sldMk cId="259685735" sldId="256"/>
            <ac:cxnSpMk id="82" creationId="{6C03CBAF-B6ED-431F-AABE-5E59CAA89A9B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34:21.174" v="48" actId="478"/>
          <ac:cxnSpMkLst>
            <pc:docMk/>
            <pc:sldMk cId="259685735" sldId="256"/>
            <ac:cxnSpMk id="83" creationId="{0652DFEA-D4B9-47BF-9E62-04756B537487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55:22.097" v="261" actId="1076"/>
          <ac:cxnSpMkLst>
            <pc:docMk/>
            <pc:sldMk cId="259685735" sldId="256"/>
            <ac:cxnSpMk id="88" creationId="{6C28D81C-54E0-4229-BC83-5EEF501A16DC}"/>
          </ac:cxnSpMkLst>
        </pc:cxnChg>
        <pc:cxnChg chg="del mod">
          <ac:chgData name="Luidold, David (david.luidold@uni-graz.at)" userId="6019ee9b-ad95-4306-86f3-5cd3d22b4a35" providerId="ADAL" clId="{AAEA7250-B9A1-4F28-BDCC-6DFBC3903FA1}" dt="2022-06-15T10:33:09.702" v="4" actId="478"/>
          <ac:cxnSpMkLst>
            <pc:docMk/>
            <pc:sldMk cId="259685735" sldId="256"/>
            <ac:cxnSpMk id="97" creationId="{CFA26E45-C6FF-4D8C-A31B-874D8075BE21}"/>
          </ac:cxnSpMkLst>
        </pc:cxnChg>
        <pc:cxnChg chg="add mod">
          <ac:chgData name="Luidold, David (david.luidold@uni-graz.at)" userId="6019ee9b-ad95-4306-86f3-5cd3d22b4a35" providerId="ADAL" clId="{AAEA7250-B9A1-4F28-BDCC-6DFBC3903FA1}" dt="2022-06-15T10:55:22.097" v="261" actId="1076"/>
          <ac:cxnSpMkLst>
            <pc:docMk/>
            <pc:sldMk cId="259685735" sldId="256"/>
            <ac:cxnSpMk id="101" creationId="{AF559493-B6C2-42B1-A00A-31E6BB2969E6}"/>
          </ac:cxnSpMkLst>
        </pc:cxnChg>
        <pc:cxnChg chg="mod">
          <ac:chgData name="Luidold, David (david.luidold@uni-graz.at)" userId="6019ee9b-ad95-4306-86f3-5cd3d22b4a35" providerId="ADAL" clId="{AAEA7250-B9A1-4F28-BDCC-6DFBC3903FA1}" dt="2022-06-15T10:55:32.977" v="265" actId="14100"/>
          <ac:cxnSpMkLst>
            <pc:docMk/>
            <pc:sldMk cId="259685735" sldId="256"/>
            <ac:cxnSpMk id="106" creationId="{ECC70FF3-111F-44F8-8AA8-BA22AEF84696}"/>
          </ac:cxnSpMkLst>
        </pc:cxnChg>
        <pc:cxnChg chg="add mod">
          <ac:chgData name="Luidold, David (david.luidold@uni-graz.at)" userId="6019ee9b-ad95-4306-86f3-5cd3d22b4a35" providerId="ADAL" clId="{AAEA7250-B9A1-4F28-BDCC-6DFBC3903FA1}" dt="2022-06-15T10:55:40.029" v="268" actId="14100"/>
          <ac:cxnSpMkLst>
            <pc:docMk/>
            <pc:sldMk cId="259685735" sldId="256"/>
            <ac:cxnSpMk id="108" creationId="{673CB1B9-9678-4868-9F61-F992E6027CF1}"/>
          </ac:cxnSpMkLst>
        </pc:cxnChg>
        <pc:cxnChg chg="add mod">
          <ac:chgData name="Luidold, David (david.luidold@uni-graz.at)" userId="6019ee9b-ad95-4306-86f3-5cd3d22b4a35" providerId="ADAL" clId="{AAEA7250-B9A1-4F28-BDCC-6DFBC3903FA1}" dt="2022-06-15T10:56:30.275" v="291" actId="14100"/>
          <ac:cxnSpMkLst>
            <pc:docMk/>
            <pc:sldMk cId="259685735" sldId="256"/>
            <ac:cxnSpMk id="111" creationId="{169788B2-8DB4-4E11-87A0-514CD2CC92C4}"/>
          </ac:cxnSpMkLst>
        </pc:cxnChg>
        <pc:cxnChg chg="del mod">
          <ac:chgData name="Luidold, David (david.luidold@uni-graz.at)" userId="6019ee9b-ad95-4306-86f3-5cd3d22b4a35" providerId="ADAL" clId="{AAEA7250-B9A1-4F28-BDCC-6DFBC3903FA1}" dt="2022-06-15T10:35:01.891" v="72" actId="478"/>
          <ac:cxnSpMkLst>
            <pc:docMk/>
            <pc:sldMk cId="259685735" sldId="256"/>
            <ac:cxnSpMk id="114" creationId="{B62AD15E-D107-43DC-8666-A702D02E26D5}"/>
          </ac:cxnSpMkLst>
        </pc:cxnChg>
        <pc:cxnChg chg="del mod">
          <ac:chgData name="Luidold, David (david.luidold@uni-graz.at)" userId="6019ee9b-ad95-4306-86f3-5cd3d22b4a35" providerId="ADAL" clId="{AAEA7250-B9A1-4F28-BDCC-6DFBC3903FA1}" dt="2022-06-15T10:35:12.407" v="76" actId="478"/>
          <ac:cxnSpMkLst>
            <pc:docMk/>
            <pc:sldMk cId="259685735" sldId="256"/>
            <ac:cxnSpMk id="124" creationId="{35570A3F-ABDB-483F-B7E2-DE6CC684B723}"/>
          </ac:cxnSpMkLst>
        </pc:cxnChg>
        <pc:cxnChg chg="del mod">
          <ac:chgData name="Luidold, David (david.luidold@uni-graz.at)" userId="6019ee9b-ad95-4306-86f3-5cd3d22b4a35" providerId="ADAL" clId="{AAEA7250-B9A1-4F28-BDCC-6DFBC3903FA1}" dt="2022-06-15T10:36:25.391" v="113" actId="478"/>
          <ac:cxnSpMkLst>
            <pc:docMk/>
            <pc:sldMk cId="259685735" sldId="256"/>
            <ac:cxnSpMk id="139" creationId="{416B5797-7151-4645-873D-0E77EFF3EFAA}"/>
          </ac:cxnSpMkLst>
        </pc:cxnChg>
      </pc:sldChg>
      <pc:sldChg chg="add">
        <pc:chgData name="Luidold, David (david.luidold@uni-graz.at)" userId="6019ee9b-ad95-4306-86f3-5cd3d22b4a35" providerId="ADAL" clId="{AAEA7250-B9A1-4F28-BDCC-6DFBC3903FA1}" dt="2022-06-15T10:32:55.595" v="0"/>
        <pc:sldMkLst>
          <pc:docMk/>
          <pc:sldMk cId="3192102672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6C792E1-0086-4C6E-BF56-ECCB37D81A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AT"/>
              <a:t>Lösung Beispiel Videothek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F0C75A-F882-483E-9AD6-57AB7E6539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1F4F8-CC49-4F05-AE3D-47EC122534CA}" type="datetimeFigureOut">
              <a:rPr lang="de-AT" smtClean="0"/>
              <a:t>15.06.2022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E2B675-FF40-414E-8AC4-A0DF28111A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AT"/>
              <a:t>David Alexander Luidold, BSc MSc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D0C97F-7119-476C-AC1E-2676F5E58B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450A8-0207-400B-9067-8F4BBC7B77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647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AT"/>
              <a:t>Lösung Beispiel Videothek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3D50F-24D6-48D1-A7CF-625E6AC19365}" type="datetimeFigureOut">
              <a:rPr lang="de-AT" smtClean="0"/>
              <a:t>15.06.2022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AT"/>
              <a:t>David Alexander Luidold, BSc MSc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078F2-F19C-411B-8909-E1FFF30059E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72998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54B8E-3934-4F99-A928-BE9F92329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9D48D1-B853-4906-A830-E0B0681FF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8A39FD-923E-4B9F-BFC6-A55DE5EB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43E5-A611-4E45-B50F-4C2BE3E7195C}" type="datetime1">
              <a:rPr lang="de-AT" smtClean="0"/>
              <a:t>15.06.2022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8CAEA9-C91E-4084-ACF7-EC9488FF6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663E5B-E64B-4359-912A-73837DFE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54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F06C12-8D0F-4629-BA50-952EAB6A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1CAB6E-FE41-4E87-B674-E385978EA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132546-A469-41F9-8FB6-6FFF1695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8097-18DB-4359-AEC7-7442A336E1D8}" type="datetime1">
              <a:rPr lang="de-AT" smtClean="0"/>
              <a:t>15.06.2022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8E3905-172D-4761-ACB8-32ABB52B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CA7301-C0C8-4B85-8F8B-E87326D9F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028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746770-978F-410A-9D61-235E2983D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F6128F-59F6-41F1-B06F-343A11C43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84300E-1489-4459-9EDC-3101857F3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0A15-1F46-4AD8-B129-ED5AC4598AF2}" type="datetime1">
              <a:rPr lang="de-AT" smtClean="0"/>
              <a:t>15.06.2022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26685D-3C9D-4666-966A-D059F441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1CE254-45B8-4786-84CB-80D36DA4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556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DFA948-CD2C-4496-A4DE-6FAFE020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6B6198-E82E-4C63-892F-04F02FC99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9DF8ED-C0E2-4861-A8A9-78FCF3942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E481-8A9D-4A0B-BB72-87EA0C49C73E}" type="datetime1">
              <a:rPr lang="de-AT" smtClean="0"/>
              <a:t>15.06.2022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93819F-CAAA-4D94-81CE-BA3DDAF02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B96D5D-94F5-407D-9FF9-D8812DE3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241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4DBC5-A39F-4349-B7CE-B84386471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A1F210-2E0D-4544-8AC1-2645221AE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3B0BB1-3912-4F80-939B-F1A777C2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DCD-D26F-49D0-B3C5-C301DE263433}" type="datetime1">
              <a:rPr lang="de-AT" smtClean="0"/>
              <a:t>15.06.2022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2A12C8-8B14-459C-8B34-5D67F52B0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414903-6A11-432A-B7FC-DDA1C89F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523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9B2296-C1F5-4742-83B1-529C78BC5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6F30B6-2DF9-4D91-A867-E00005B8B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89B1FF5-A24A-4D69-A3D0-0BA797DF9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177576-ECAD-4724-B942-D4E50BEC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9A45-FA34-4A61-B31A-B7B1CA58CB97}" type="datetime1">
              <a:rPr lang="de-AT" smtClean="0"/>
              <a:t>15.06.2022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EA82EB-8F9B-4AE7-AA1D-12C749225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8B76D4-9972-439A-BA53-218B4B31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566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EF531-028E-4147-9CFE-AC4BB964B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6F549D-E06C-4126-BA0D-C5E1BDF47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21B060-771D-4DA0-A3E2-42C27531A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CD81B00-6BC3-464A-AA87-3C33BEEB9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8F91AA-6591-4228-AE10-F1F4E20C0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69F5C1-8191-4933-9321-7138F7D38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E49E-8E21-416F-8894-430431663B47}" type="datetime1">
              <a:rPr lang="de-AT" smtClean="0"/>
              <a:t>15.06.2022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EFECD51-47B8-4FF1-945A-E4C67F20D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CFC905C-BB97-4725-8C58-02E4CCBF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091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03432-7FD1-4FBD-B4A3-56E713963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C75AE0-9BC0-4A3D-9C37-D1A965E9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EA3A-A78E-4022-AEBE-761B0E5C879F}" type="datetime1">
              <a:rPr lang="de-AT" smtClean="0"/>
              <a:t>15.06.2022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9CB303-D347-4E71-9606-07E7A036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5C0E5B-2766-43B1-A19F-99D01DD8A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238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3881F13-6974-48F6-A8FF-9E33448F2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8BDA-F86A-4EE3-8AEC-A33A40DE144F}" type="datetime1">
              <a:rPr lang="de-AT" smtClean="0"/>
              <a:t>15.06.2022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262E25-A6DC-424A-9797-3198DE64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60A160-F5A5-4380-AC16-640EC2DDC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740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39704-0DEF-41A9-A7FA-8B4C1CE7B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FDA99B-7AC1-466C-B762-DA2E907D1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30B550-76DB-42D0-97AB-668E00271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173133-04ED-4D79-B09B-E94373E1C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F438-A9EA-4D5C-A2F0-F972DA5D100C}" type="datetime1">
              <a:rPr lang="de-AT" smtClean="0"/>
              <a:t>15.06.2022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ED15BA-1E6F-4A7E-B577-4AD93C550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BB71F-43D0-4E0A-9867-20CA4925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282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A3866-2307-4700-BC69-85C4C0E2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6705926-F58C-4287-B22D-A20EFB9798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187E83-615D-4B6C-A81E-7DD7852AE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9583AE-432B-4019-BCBA-226EA51F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4BDA-8C0D-4C06-BD83-60C3A01375A8}" type="datetime1">
              <a:rPr lang="de-AT" smtClean="0"/>
              <a:t>15.06.2022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444CBE-6355-46DC-B73D-FC8A51B62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7B5599-BD55-45EF-8E02-6588EB590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606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097EED-9871-495E-A5DE-E47FF2139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9938FC-93D2-4940-AE0D-EF3B1118D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8C113B-48CD-4FE0-B3CF-4D69E9DD1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6AE56-5B4D-4870-B83C-324A07165AB0}" type="datetime1">
              <a:rPr lang="de-AT" smtClean="0"/>
              <a:t>15.06.2022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5E6707-5325-48C5-B2A7-DC0DCE51F5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David Alexander Luidold, BSc MSc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17E799-04EA-4A22-822A-478DC8440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EA3B-8FC2-47B0-AC80-F7EDB0C72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316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21">
            <a:extLst>
              <a:ext uri="{FF2B5EF4-FFF2-40B4-BE49-F238E27FC236}">
                <a16:creationId xmlns:a16="http://schemas.microsoft.com/office/drawing/2014/main" id="{CA73F946-7ABF-4E20-8453-65868CB6E7AA}"/>
              </a:ext>
            </a:extLst>
          </p:cNvPr>
          <p:cNvSpPr txBox="1"/>
          <p:nvPr/>
        </p:nvSpPr>
        <p:spPr>
          <a:xfrm>
            <a:off x="1356558" y="3361087"/>
            <a:ext cx="266065" cy="2070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9" name="Flussdiagramm: Prozess 18">
            <a:extLst>
              <a:ext uri="{FF2B5EF4-FFF2-40B4-BE49-F238E27FC236}">
                <a16:creationId xmlns:a16="http://schemas.microsoft.com/office/drawing/2014/main" id="{0B0E6B47-04D1-40FF-88ED-AC6B5FEFFF14}"/>
              </a:ext>
            </a:extLst>
          </p:cNvPr>
          <p:cNvSpPr/>
          <p:nvPr/>
        </p:nvSpPr>
        <p:spPr>
          <a:xfrm>
            <a:off x="4354860" y="2349838"/>
            <a:ext cx="913765" cy="612140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Unterrichtsfach</a:t>
            </a:r>
          </a:p>
        </p:txBody>
      </p:sp>
      <p:sp>
        <p:nvSpPr>
          <p:cNvPr id="18" name="Flussdiagramm: Prozess 17">
            <a:extLst>
              <a:ext uri="{FF2B5EF4-FFF2-40B4-BE49-F238E27FC236}">
                <a16:creationId xmlns:a16="http://schemas.microsoft.com/office/drawing/2014/main" id="{7EDF1879-7A25-4C5E-AD1D-656D451AFEF7}"/>
              </a:ext>
            </a:extLst>
          </p:cNvPr>
          <p:cNvSpPr/>
          <p:nvPr/>
        </p:nvSpPr>
        <p:spPr>
          <a:xfrm>
            <a:off x="1095679" y="3645131"/>
            <a:ext cx="913765" cy="61214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AT" sz="9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Schüler:innen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lussdiagramm: Prozess 9">
            <a:extLst>
              <a:ext uri="{FF2B5EF4-FFF2-40B4-BE49-F238E27FC236}">
                <a16:creationId xmlns:a16="http://schemas.microsoft.com/office/drawing/2014/main" id="{B34A00B9-FE3F-450A-9121-5F868FEF636F}"/>
              </a:ext>
            </a:extLst>
          </p:cNvPr>
          <p:cNvSpPr/>
          <p:nvPr/>
        </p:nvSpPr>
        <p:spPr>
          <a:xfrm>
            <a:off x="4491151" y="5306021"/>
            <a:ext cx="913765" cy="612140"/>
          </a:xfrm>
          <a:prstGeom prst="flowChartProcess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Klassen</a:t>
            </a:r>
          </a:p>
        </p:txBody>
      </p:sp>
      <p:sp>
        <p:nvSpPr>
          <p:cNvPr id="17" name="Flussdiagramm: Prozess 16">
            <a:extLst>
              <a:ext uri="{FF2B5EF4-FFF2-40B4-BE49-F238E27FC236}">
                <a16:creationId xmlns:a16="http://schemas.microsoft.com/office/drawing/2014/main" id="{C93B7316-2A2A-4F4C-84BB-5E59E2B1D312}"/>
              </a:ext>
            </a:extLst>
          </p:cNvPr>
          <p:cNvSpPr/>
          <p:nvPr/>
        </p:nvSpPr>
        <p:spPr>
          <a:xfrm>
            <a:off x="8364863" y="3790831"/>
            <a:ext cx="913765" cy="612140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AT" sz="9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Lehrer:innen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70BEFD5B-577C-4B0B-9B73-79A38E16471C}"/>
              </a:ext>
            </a:extLst>
          </p:cNvPr>
          <p:cNvGrpSpPr/>
          <p:nvPr/>
        </p:nvGrpSpPr>
        <p:grpSpPr>
          <a:xfrm>
            <a:off x="1552563" y="4257271"/>
            <a:ext cx="1752607" cy="1202857"/>
            <a:chOff x="8496888" y="-105755"/>
            <a:chExt cx="2417890" cy="1202857"/>
          </a:xfrm>
        </p:grpSpPr>
        <p:sp>
          <p:nvSpPr>
            <p:cNvPr id="7" name="Flussdiagramm: Verzweigung 6">
              <a:extLst>
                <a:ext uri="{FF2B5EF4-FFF2-40B4-BE49-F238E27FC236}">
                  <a16:creationId xmlns:a16="http://schemas.microsoft.com/office/drawing/2014/main" id="{6B4A53CF-8330-4446-9178-6975FB3A77BB}"/>
                </a:ext>
              </a:extLst>
            </p:cNvPr>
            <p:cNvSpPr/>
            <p:nvPr/>
          </p:nvSpPr>
          <p:spPr>
            <a:xfrm>
              <a:off x="10001013" y="484962"/>
              <a:ext cx="913765" cy="612140"/>
            </a:xfrm>
            <a:prstGeom prst="flowChartDecision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sind</a:t>
              </a:r>
            </a:p>
          </p:txBody>
        </p: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EC8AEDC9-621F-4FC8-8338-2A8876C3CCA5}"/>
                </a:ext>
              </a:extLst>
            </p:cNvPr>
            <p:cNvCxnSpPr>
              <a:cxnSpLocks/>
              <a:stCxn id="18" idx="2"/>
              <a:endCxn id="7" idx="1"/>
            </p:cNvCxnSpPr>
            <p:nvPr/>
          </p:nvCxnSpPr>
          <p:spPr>
            <a:xfrm>
              <a:off x="8496888" y="-105755"/>
              <a:ext cx="1504126" cy="896787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F1986DD6-794E-411F-A4D7-342146899180}"/>
              </a:ext>
            </a:extLst>
          </p:cNvPr>
          <p:cNvCxnSpPr>
            <a:cxnSpLocks/>
          </p:cNvCxnSpPr>
          <p:nvPr/>
        </p:nvCxnSpPr>
        <p:spPr>
          <a:xfrm>
            <a:off x="872013" y="25936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Fußzeilenplatzhalter 143">
            <a:extLst>
              <a:ext uri="{FF2B5EF4-FFF2-40B4-BE49-F238E27FC236}">
                <a16:creationId xmlns:a16="http://schemas.microsoft.com/office/drawing/2014/main" id="{A9287AD6-1F6A-4258-86A9-BF028FAC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David Alexander Luidold, </a:t>
            </a:r>
            <a:r>
              <a:rPr lang="de-AT" dirty="0" err="1"/>
              <a:t>BSc</a:t>
            </a:r>
            <a:r>
              <a:rPr lang="de-AT" dirty="0"/>
              <a:t> </a:t>
            </a:r>
            <a:r>
              <a:rPr lang="de-AT" dirty="0" err="1"/>
              <a:t>MSc</a:t>
            </a:r>
            <a:endParaRPr lang="de-AT" dirty="0"/>
          </a:p>
        </p:txBody>
      </p:sp>
      <p:sp>
        <p:nvSpPr>
          <p:cNvPr id="145" name="Fußzeilenplatzhalter 143">
            <a:extLst>
              <a:ext uri="{FF2B5EF4-FFF2-40B4-BE49-F238E27FC236}">
                <a16:creationId xmlns:a16="http://schemas.microsoft.com/office/drawing/2014/main" id="{F866A69F-09CA-4889-A402-6C5F203E79F2}"/>
              </a:ext>
            </a:extLst>
          </p:cNvPr>
          <p:cNvSpPr txBox="1">
            <a:spLocks/>
          </p:cNvSpPr>
          <p:nvPr/>
        </p:nvSpPr>
        <p:spPr>
          <a:xfrm>
            <a:off x="-56780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/>
              <a:t>Beispiel Schuldatenbank</a:t>
            </a:r>
          </a:p>
        </p:txBody>
      </p:sp>
      <p:sp>
        <p:nvSpPr>
          <p:cNvPr id="93" name="Textfeld 8">
            <a:extLst>
              <a:ext uri="{FF2B5EF4-FFF2-40B4-BE49-F238E27FC236}">
                <a16:creationId xmlns:a16="http://schemas.microsoft.com/office/drawing/2014/main" id="{9CBFB746-C5E7-4325-81CE-6E8DCA8C8F7A}"/>
              </a:ext>
            </a:extLst>
          </p:cNvPr>
          <p:cNvSpPr txBox="1"/>
          <p:nvPr/>
        </p:nvSpPr>
        <p:spPr>
          <a:xfrm>
            <a:off x="4261751" y="5521641"/>
            <a:ext cx="281940" cy="235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6" name="Textfeld 22">
            <a:extLst>
              <a:ext uri="{FF2B5EF4-FFF2-40B4-BE49-F238E27FC236}">
                <a16:creationId xmlns:a16="http://schemas.microsoft.com/office/drawing/2014/main" id="{AB8AB97B-C999-4491-9950-44333A315E94}"/>
              </a:ext>
            </a:extLst>
          </p:cNvPr>
          <p:cNvSpPr txBox="1"/>
          <p:nvPr/>
        </p:nvSpPr>
        <p:spPr>
          <a:xfrm>
            <a:off x="4098320" y="2433658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4F0751ED-811D-4D1F-9D71-D90B41187242}"/>
              </a:ext>
            </a:extLst>
          </p:cNvPr>
          <p:cNvGrpSpPr/>
          <p:nvPr/>
        </p:nvGrpSpPr>
        <p:grpSpPr>
          <a:xfrm>
            <a:off x="5268625" y="2655908"/>
            <a:ext cx="3096238" cy="1440993"/>
            <a:chOff x="9426240" y="997525"/>
            <a:chExt cx="4271556" cy="1440993"/>
          </a:xfrm>
        </p:grpSpPr>
        <p:sp>
          <p:nvSpPr>
            <p:cNvPr id="61" name="Flussdiagramm: Verzweigung 60">
              <a:extLst>
                <a:ext uri="{FF2B5EF4-FFF2-40B4-BE49-F238E27FC236}">
                  <a16:creationId xmlns:a16="http://schemas.microsoft.com/office/drawing/2014/main" id="{387A69E4-7CA5-4862-819F-7E612593FC1E}"/>
                </a:ext>
              </a:extLst>
            </p:cNvPr>
            <p:cNvSpPr/>
            <p:nvPr/>
          </p:nvSpPr>
          <p:spPr>
            <a:xfrm>
              <a:off x="10755246" y="1001601"/>
              <a:ext cx="913765" cy="612140"/>
            </a:xfrm>
            <a:prstGeom prst="flowChartDecision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unterrichtet</a:t>
              </a:r>
            </a:p>
          </p:txBody>
        </p: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EC97E2A9-2D4E-42A6-86CE-C3FE4FB1B5AC}"/>
                </a:ext>
              </a:extLst>
            </p:cNvPr>
            <p:cNvCxnSpPr>
              <a:cxnSpLocks/>
              <a:stCxn id="19" idx="3"/>
              <a:endCxn id="61" idx="1"/>
            </p:cNvCxnSpPr>
            <p:nvPr/>
          </p:nvCxnSpPr>
          <p:spPr>
            <a:xfrm>
              <a:off x="9426240" y="997525"/>
              <a:ext cx="1329006" cy="31014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F522F0F4-9EC6-488B-AF4B-FFD301B2BC1C}"/>
                </a:ext>
              </a:extLst>
            </p:cNvPr>
            <p:cNvCxnSpPr>
              <a:cxnSpLocks/>
              <a:stCxn id="61" idx="3"/>
              <a:endCxn id="17" idx="1"/>
            </p:cNvCxnSpPr>
            <p:nvPr/>
          </p:nvCxnSpPr>
          <p:spPr>
            <a:xfrm>
              <a:off x="11669011" y="1307671"/>
              <a:ext cx="2028785" cy="113084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4268FB51-7C7B-45BD-9435-AFA6E0E95ED8}"/>
              </a:ext>
            </a:extLst>
          </p:cNvPr>
          <p:cNvGrpSpPr/>
          <p:nvPr/>
        </p:nvGrpSpPr>
        <p:grpSpPr>
          <a:xfrm>
            <a:off x="1552562" y="2612771"/>
            <a:ext cx="2802298" cy="1032360"/>
            <a:chOff x="7923477" y="1428261"/>
            <a:chExt cx="3866038" cy="1032360"/>
          </a:xfrm>
        </p:grpSpPr>
        <p:sp>
          <p:nvSpPr>
            <p:cNvPr id="67" name="Flussdiagramm: Verzweigung 66">
              <a:extLst>
                <a:ext uri="{FF2B5EF4-FFF2-40B4-BE49-F238E27FC236}">
                  <a16:creationId xmlns:a16="http://schemas.microsoft.com/office/drawing/2014/main" id="{96B36435-3D6F-4E2D-8049-13F1BD73D292}"/>
                </a:ext>
              </a:extLst>
            </p:cNvPr>
            <p:cNvSpPr/>
            <p:nvPr/>
          </p:nvSpPr>
          <p:spPr>
            <a:xfrm>
              <a:off x="9427603" y="1428261"/>
              <a:ext cx="913766" cy="612140"/>
            </a:xfrm>
            <a:prstGeom prst="flowChartDecision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Benoten</a:t>
              </a:r>
            </a:p>
          </p:txBody>
        </p:sp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4CD00DFB-45B8-4065-9ABF-5FF52774DDAA}"/>
                </a:ext>
              </a:extLst>
            </p:cNvPr>
            <p:cNvCxnSpPr>
              <a:cxnSpLocks/>
              <a:stCxn id="18" idx="0"/>
              <a:endCxn id="67" idx="1"/>
            </p:cNvCxnSpPr>
            <p:nvPr/>
          </p:nvCxnSpPr>
          <p:spPr>
            <a:xfrm flipV="1">
              <a:off x="7923477" y="1734331"/>
              <a:ext cx="1504126" cy="72629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1" name="Gerader Verbinder 70">
              <a:extLst>
                <a:ext uri="{FF2B5EF4-FFF2-40B4-BE49-F238E27FC236}">
                  <a16:creationId xmlns:a16="http://schemas.microsoft.com/office/drawing/2014/main" id="{458F48BA-5E9F-45A7-985D-54DC94B0E283}"/>
                </a:ext>
              </a:extLst>
            </p:cNvPr>
            <p:cNvCxnSpPr>
              <a:cxnSpLocks/>
              <a:stCxn id="67" idx="3"/>
              <a:endCxn id="19" idx="1"/>
            </p:cNvCxnSpPr>
            <p:nvPr/>
          </p:nvCxnSpPr>
          <p:spPr>
            <a:xfrm flipV="1">
              <a:off x="10341369" y="1471398"/>
              <a:ext cx="1448146" cy="26293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72" name="Ellipse 71">
            <a:extLst>
              <a:ext uri="{FF2B5EF4-FFF2-40B4-BE49-F238E27FC236}">
                <a16:creationId xmlns:a16="http://schemas.microsoft.com/office/drawing/2014/main" id="{D8AA4144-0E4C-45B3-8F12-DFB5B9120643}"/>
              </a:ext>
            </a:extLst>
          </p:cNvPr>
          <p:cNvSpPr/>
          <p:nvPr/>
        </p:nvSpPr>
        <p:spPr>
          <a:xfrm>
            <a:off x="6217351" y="183614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Attribut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DC9B7B62-E474-4730-AF8C-F955FC74CC59}"/>
              </a:ext>
            </a:extLst>
          </p:cNvPr>
          <p:cNvSpPr/>
          <p:nvPr/>
        </p:nvSpPr>
        <p:spPr>
          <a:xfrm>
            <a:off x="9138416" y="3645131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LehrerInnenID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8E60FC82-3791-4CA3-A4FE-69DB51EBB77A}"/>
              </a:ext>
            </a:extLst>
          </p:cNvPr>
          <p:cNvSpPr/>
          <p:nvPr/>
        </p:nvSpPr>
        <p:spPr>
          <a:xfrm>
            <a:off x="4402721" y="1911649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Fach 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6E4C3109-6A39-48D7-8A56-54410756B37A}"/>
              </a:ext>
            </a:extLst>
          </p:cNvPr>
          <p:cNvSpPr/>
          <p:nvPr/>
        </p:nvSpPr>
        <p:spPr>
          <a:xfrm>
            <a:off x="193506" y="3501733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Mat.Nr</a:t>
            </a:r>
            <a:r>
              <a:rPr lang="de-DE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feld 21">
            <a:extLst>
              <a:ext uri="{FF2B5EF4-FFF2-40B4-BE49-F238E27FC236}">
                <a16:creationId xmlns:a16="http://schemas.microsoft.com/office/drawing/2014/main" id="{5F877614-9A79-4658-8A3B-B223AE18DA11}"/>
              </a:ext>
            </a:extLst>
          </p:cNvPr>
          <p:cNvSpPr txBox="1"/>
          <p:nvPr/>
        </p:nvSpPr>
        <p:spPr>
          <a:xfrm>
            <a:off x="5375975" y="2509266"/>
            <a:ext cx="266065" cy="2070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85" name="Textfeld 22">
            <a:extLst>
              <a:ext uri="{FF2B5EF4-FFF2-40B4-BE49-F238E27FC236}">
                <a16:creationId xmlns:a16="http://schemas.microsoft.com/office/drawing/2014/main" id="{609F3506-EA9E-4470-BE54-5B3FA8712CCF}"/>
              </a:ext>
            </a:extLst>
          </p:cNvPr>
          <p:cNvSpPr txBox="1"/>
          <p:nvPr/>
        </p:nvSpPr>
        <p:spPr>
          <a:xfrm>
            <a:off x="8151404" y="3728951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grpSp>
        <p:nvGrpSpPr>
          <p:cNvPr id="86" name="Gruppieren 85">
            <a:extLst>
              <a:ext uri="{FF2B5EF4-FFF2-40B4-BE49-F238E27FC236}">
                <a16:creationId xmlns:a16="http://schemas.microsoft.com/office/drawing/2014/main" id="{0CD7D2A2-799F-4F5F-80DC-07C764FDBB70}"/>
              </a:ext>
            </a:extLst>
          </p:cNvPr>
          <p:cNvGrpSpPr/>
          <p:nvPr/>
        </p:nvGrpSpPr>
        <p:grpSpPr>
          <a:xfrm>
            <a:off x="5404915" y="5599075"/>
            <a:ext cx="2413603" cy="612140"/>
            <a:chOff x="6891529" y="1106433"/>
            <a:chExt cx="3329798" cy="612140"/>
          </a:xfrm>
        </p:grpSpPr>
        <p:sp>
          <p:nvSpPr>
            <p:cNvPr id="87" name="Flussdiagramm: Verzweigung 86">
              <a:extLst>
                <a:ext uri="{FF2B5EF4-FFF2-40B4-BE49-F238E27FC236}">
                  <a16:creationId xmlns:a16="http://schemas.microsoft.com/office/drawing/2014/main" id="{D6482B98-2638-44BA-ACA9-15659CC873F4}"/>
                </a:ext>
              </a:extLst>
            </p:cNvPr>
            <p:cNvSpPr/>
            <p:nvPr/>
          </p:nvSpPr>
          <p:spPr>
            <a:xfrm>
              <a:off x="9307561" y="1106433"/>
              <a:ext cx="913766" cy="612140"/>
            </a:xfrm>
            <a:prstGeom prst="flowChartDecision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Ist KV</a:t>
              </a:r>
            </a:p>
          </p:txBody>
        </p: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6C28D81C-54E0-4229-BC83-5EEF501A16DC}"/>
                </a:ext>
              </a:extLst>
            </p:cNvPr>
            <p:cNvCxnSpPr>
              <a:cxnSpLocks/>
              <a:stCxn id="10" idx="3"/>
              <a:endCxn id="87" idx="1"/>
            </p:cNvCxnSpPr>
            <p:nvPr/>
          </p:nvCxnSpPr>
          <p:spPr>
            <a:xfrm>
              <a:off x="6891529" y="1119449"/>
              <a:ext cx="2416032" cy="293054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01" name="Gerader Verbinder 100">
            <a:extLst>
              <a:ext uri="{FF2B5EF4-FFF2-40B4-BE49-F238E27FC236}">
                <a16:creationId xmlns:a16="http://schemas.microsoft.com/office/drawing/2014/main" id="{AF559493-B6C2-42B1-A00A-31E6BB2969E6}"/>
              </a:ext>
            </a:extLst>
          </p:cNvPr>
          <p:cNvCxnSpPr>
            <a:cxnSpLocks/>
            <a:stCxn id="87" idx="3"/>
            <a:endCxn id="17" idx="2"/>
          </p:cNvCxnSpPr>
          <p:nvPr/>
        </p:nvCxnSpPr>
        <p:spPr>
          <a:xfrm flipV="1">
            <a:off x="7818519" y="4402971"/>
            <a:ext cx="1003227" cy="150217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2" name="Textfeld 8">
            <a:extLst>
              <a:ext uri="{FF2B5EF4-FFF2-40B4-BE49-F238E27FC236}">
                <a16:creationId xmlns:a16="http://schemas.microsoft.com/office/drawing/2014/main" id="{817F134B-21C7-4015-97B5-BC141F9A000A}"/>
              </a:ext>
            </a:extLst>
          </p:cNvPr>
          <p:cNvSpPr txBox="1"/>
          <p:nvPr/>
        </p:nvSpPr>
        <p:spPr>
          <a:xfrm>
            <a:off x="5377800" y="5612091"/>
            <a:ext cx="281940" cy="235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3" name="Textfeld 8">
            <a:extLst>
              <a:ext uri="{FF2B5EF4-FFF2-40B4-BE49-F238E27FC236}">
                <a16:creationId xmlns:a16="http://schemas.microsoft.com/office/drawing/2014/main" id="{578407B7-9562-414A-B543-8FA565D9E479}"/>
              </a:ext>
            </a:extLst>
          </p:cNvPr>
          <p:cNvSpPr txBox="1"/>
          <p:nvPr/>
        </p:nvSpPr>
        <p:spPr>
          <a:xfrm>
            <a:off x="8753265" y="4402971"/>
            <a:ext cx="281940" cy="235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D9447C6A-8FA8-4471-91AC-676F87A81839}"/>
              </a:ext>
            </a:extLst>
          </p:cNvPr>
          <p:cNvGrpSpPr/>
          <p:nvPr/>
        </p:nvGrpSpPr>
        <p:grpSpPr>
          <a:xfrm>
            <a:off x="5404917" y="4761333"/>
            <a:ext cx="2236741" cy="850758"/>
            <a:chOff x="7135528" y="1106433"/>
            <a:chExt cx="3085799" cy="850758"/>
          </a:xfrm>
        </p:grpSpPr>
        <p:sp>
          <p:nvSpPr>
            <p:cNvPr id="105" name="Flussdiagramm: Verzweigung 104">
              <a:extLst>
                <a:ext uri="{FF2B5EF4-FFF2-40B4-BE49-F238E27FC236}">
                  <a16:creationId xmlns:a16="http://schemas.microsoft.com/office/drawing/2014/main" id="{1FF0DAEC-A36D-46A8-9073-406E5F6C5FDC}"/>
                </a:ext>
              </a:extLst>
            </p:cNvPr>
            <p:cNvSpPr/>
            <p:nvPr/>
          </p:nvSpPr>
          <p:spPr>
            <a:xfrm>
              <a:off x="9307561" y="1106433"/>
              <a:ext cx="913766" cy="612140"/>
            </a:xfrm>
            <a:prstGeom prst="flowChartDecision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unterrichtet</a:t>
              </a:r>
            </a:p>
          </p:txBody>
        </p:sp>
        <p:cxnSp>
          <p:nvCxnSpPr>
            <p:cNvPr id="106" name="Gerader Verbinder 105">
              <a:extLst>
                <a:ext uri="{FF2B5EF4-FFF2-40B4-BE49-F238E27FC236}">
                  <a16:creationId xmlns:a16="http://schemas.microsoft.com/office/drawing/2014/main" id="{ECC70FF3-111F-44F8-8AA8-BA22AEF84696}"/>
                </a:ext>
              </a:extLst>
            </p:cNvPr>
            <p:cNvCxnSpPr>
              <a:cxnSpLocks/>
              <a:stCxn id="10" idx="3"/>
              <a:endCxn id="105" idx="1"/>
            </p:cNvCxnSpPr>
            <p:nvPr/>
          </p:nvCxnSpPr>
          <p:spPr>
            <a:xfrm flipV="1">
              <a:off x="7135528" y="1412503"/>
              <a:ext cx="2172033" cy="5446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673CB1B9-9678-4868-9F61-F992E6027CF1}"/>
              </a:ext>
            </a:extLst>
          </p:cNvPr>
          <p:cNvCxnSpPr>
            <a:cxnSpLocks/>
            <a:stCxn id="105" idx="3"/>
            <a:endCxn id="17" idx="2"/>
          </p:cNvCxnSpPr>
          <p:nvPr/>
        </p:nvCxnSpPr>
        <p:spPr>
          <a:xfrm flipV="1">
            <a:off x="7641658" y="4402971"/>
            <a:ext cx="1180088" cy="66443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9" name="Textfeld 21">
            <a:extLst>
              <a:ext uri="{FF2B5EF4-FFF2-40B4-BE49-F238E27FC236}">
                <a16:creationId xmlns:a16="http://schemas.microsoft.com/office/drawing/2014/main" id="{96DECD35-DFEC-4DBE-A5F4-9D8C5D55FCA6}"/>
              </a:ext>
            </a:extLst>
          </p:cNvPr>
          <p:cNvSpPr txBox="1"/>
          <p:nvPr/>
        </p:nvSpPr>
        <p:spPr>
          <a:xfrm>
            <a:off x="5399296" y="5297378"/>
            <a:ext cx="266065" cy="2070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10" name="Textfeld 22">
            <a:extLst>
              <a:ext uri="{FF2B5EF4-FFF2-40B4-BE49-F238E27FC236}">
                <a16:creationId xmlns:a16="http://schemas.microsoft.com/office/drawing/2014/main" id="{EB1295BC-9527-49CE-9423-5EE4FAD3FF7E}"/>
              </a:ext>
            </a:extLst>
          </p:cNvPr>
          <p:cNvSpPr txBox="1"/>
          <p:nvPr/>
        </p:nvSpPr>
        <p:spPr>
          <a:xfrm>
            <a:off x="8351823" y="4353726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169788B2-8DB4-4E11-87A0-514CD2CC92C4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305170" y="5182078"/>
            <a:ext cx="1185981" cy="43001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2" name="Textfeld 22">
            <a:extLst>
              <a:ext uri="{FF2B5EF4-FFF2-40B4-BE49-F238E27FC236}">
                <a16:creationId xmlns:a16="http://schemas.microsoft.com/office/drawing/2014/main" id="{79B0E879-8F46-49FC-96B5-A366765D4AF2}"/>
              </a:ext>
            </a:extLst>
          </p:cNvPr>
          <p:cNvSpPr txBox="1"/>
          <p:nvPr/>
        </p:nvSpPr>
        <p:spPr>
          <a:xfrm>
            <a:off x="1366083" y="4223180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D4C94F9-2F1E-4A0C-8AC8-9B7DE00D5106}"/>
              </a:ext>
            </a:extLst>
          </p:cNvPr>
          <p:cNvSpPr/>
          <p:nvPr/>
        </p:nvSpPr>
        <p:spPr>
          <a:xfrm>
            <a:off x="241218" y="3869485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Vorname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7A8B2EE3-3335-4162-A699-F1944C167F65}"/>
              </a:ext>
            </a:extLst>
          </p:cNvPr>
          <p:cNvSpPr/>
          <p:nvPr/>
        </p:nvSpPr>
        <p:spPr>
          <a:xfrm>
            <a:off x="2241290" y="3100936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Matr.Nr</a:t>
            </a:r>
            <a:r>
              <a:rPr lang="de-DE" sz="9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9706ECAE-146C-422C-B43D-DEEDF96612F2}"/>
              </a:ext>
            </a:extLst>
          </p:cNvPr>
          <p:cNvSpPr/>
          <p:nvPr/>
        </p:nvSpPr>
        <p:spPr>
          <a:xfrm>
            <a:off x="4168498" y="5839992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KlassenID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9154A736-4F1F-4973-B561-66FEACB3AAD5}"/>
              </a:ext>
            </a:extLst>
          </p:cNvPr>
          <p:cNvSpPr/>
          <p:nvPr/>
        </p:nvSpPr>
        <p:spPr>
          <a:xfrm>
            <a:off x="4692955" y="6049076"/>
            <a:ext cx="140304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Klassenbezeichnung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47F0B0AB-FB45-4F65-828E-7D06BABED040}"/>
              </a:ext>
            </a:extLst>
          </p:cNvPr>
          <p:cNvSpPr/>
          <p:nvPr/>
        </p:nvSpPr>
        <p:spPr>
          <a:xfrm>
            <a:off x="2953714" y="3100936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Fach 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D39D097E-5CD3-4D53-848D-BA60A28FDDEA}"/>
              </a:ext>
            </a:extLst>
          </p:cNvPr>
          <p:cNvSpPr/>
          <p:nvPr/>
        </p:nvSpPr>
        <p:spPr>
          <a:xfrm>
            <a:off x="2625048" y="3420680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71845E44-46DA-4DDE-A8AC-2C00B96F2DF8}"/>
              </a:ext>
            </a:extLst>
          </p:cNvPr>
          <p:cNvSpPr/>
          <p:nvPr/>
        </p:nvSpPr>
        <p:spPr>
          <a:xfrm>
            <a:off x="6410745" y="3155971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LehrerInnenID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BA336051-018C-41EF-BAC8-8B813E4B51D9}"/>
              </a:ext>
            </a:extLst>
          </p:cNvPr>
          <p:cNvSpPr/>
          <p:nvPr/>
        </p:nvSpPr>
        <p:spPr>
          <a:xfrm>
            <a:off x="5594354" y="3044560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Fach 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5FDC2CED-2CCF-478F-A1D4-C47A938B3B2A}"/>
              </a:ext>
            </a:extLst>
          </p:cNvPr>
          <p:cNvSpPr/>
          <p:nvPr/>
        </p:nvSpPr>
        <p:spPr>
          <a:xfrm>
            <a:off x="7029635" y="4379353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LehrerInnenID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F7944039-CCF1-40E6-9B52-3DB9B44B1D3F}"/>
              </a:ext>
            </a:extLst>
          </p:cNvPr>
          <p:cNvSpPr/>
          <p:nvPr/>
        </p:nvSpPr>
        <p:spPr>
          <a:xfrm>
            <a:off x="6332699" y="4563720"/>
            <a:ext cx="967105" cy="4648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KlassenID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8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21">
            <a:extLst>
              <a:ext uri="{FF2B5EF4-FFF2-40B4-BE49-F238E27FC236}">
                <a16:creationId xmlns:a16="http://schemas.microsoft.com/office/drawing/2014/main" id="{CA73F946-7ABF-4E20-8453-65868CB6E7AA}"/>
              </a:ext>
            </a:extLst>
          </p:cNvPr>
          <p:cNvSpPr txBox="1"/>
          <p:nvPr/>
        </p:nvSpPr>
        <p:spPr>
          <a:xfrm>
            <a:off x="2403356" y="554269"/>
            <a:ext cx="266065" cy="2070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6" name="Textfeld 22">
            <a:extLst>
              <a:ext uri="{FF2B5EF4-FFF2-40B4-BE49-F238E27FC236}">
                <a16:creationId xmlns:a16="http://schemas.microsoft.com/office/drawing/2014/main" id="{2C39A544-D7ED-4C7E-ACF7-12679AF23A76}"/>
              </a:ext>
            </a:extLst>
          </p:cNvPr>
          <p:cNvSpPr txBox="1"/>
          <p:nvPr/>
        </p:nvSpPr>
        <p:spPr>
          <a:xfrm>
            <a:off x="6855737" y="569212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E153C286-197C-4E12-93C5-5D131B209A80}"/>
              </a:ext>
            </a:extLst>
          </p:cNvPr>
          <p:cNvGrpSpPr/>
          <p:nvPr/>
        </p:nvGrpSpPr>
        <p:grpSpPr>
          <a:xfrm>
            <a:off x="7208452" y="1123508"/>
            <a:ext cx="913765" cy="2251782"/>
            <a:chOff x="10926757" y="620967"/>
            <a:chExt cx="913765" cy="2206035"/>
          </a:xfrm>
        </p:grpSpPr>
        <p:sp>
          <p:nvSpPr>
            <p:cNvPr id="14" name="Flussdiagramm: Verzweigung 13">
              <a:extLst>
                <a:ext uri="{FF2B5EF4-FFF2-40B4-BE49-F238E27FC236}">
                  <a16:creationId xmlns:a16="http://schemas.microsoft.com/office/drawing/2014/main" id="{806281A0-CDB6-4114-B949-5CBD9335777D}"/>
                </a:ext>
              </a:extLst>
            </p:cNvPr>
            <p:cNvSpPr/>
            <p:nvPr/>
          </p:nvSpPr>
          <p:spPr>
            <a:xfrm>
              <a:off x="10926757" y="1660614"/>
              <a:ext cx="913765" cy="612140"/>
            </a:xfrm>
            <a:prstGeom prst="flowChartDecision">
              <a:avLst/>
            </a:prstGeom>
            <a:solidFill>
              <a:schemeClr val="bg2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unterrichtet</a:t>
              </a:r>
            </a:p>
          </p:txBody>
        </p: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D140F39B-6B75-438A-A973-6C15157787E2}"/>
                </a:ext>
              </a:extLst>
            </p:cNvPr>
            <p:cNvCxnSpPr>
              <a:cxnSpLocks/>
              <a:stCxn id="19" idx="0"/>
              <a:endCxn id="14" idx="2"/>
            </p:cNvCxnSpPr>
            <p:nvPr/>
          </p:nvCxnSpPr>
          <p:spPr>
            <a:xfrm flipV="1">
              <a:off x="11383640" y="2272754"/>
              <a:ext cx="0" cy="55424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F1BB975-4526-428D-93DF-9A48ECF61731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H="1" flipV="1">
              <a:off x="11296390" y="620967"/>
              <a:ext cx="87250" cy="104890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9" name="Flussdiagramm: Prozess 18">
            <a:extLst>
              <a:ext uri="{FF2B5EF4-FFF2-40B4-BE49-F238E27FC236}">
                <a16:creationId xmlns:a16="http://schemas.microsoft.com/office/drawing/2014/main" id="{0B0E6B47-04D1-40FF-88ED-AC6B5FEFFF14}"/>
              </a:ext>
            </a:extLst>
          </p:cNvPr>
          <p:cNvSpPr/>
          <p:nvPr/>
        </p:nvSpPr>
        <p:spPr>
          <a:xfrm>
            <a:off x="7208452" y="3375290"/>
            <a:ext cx="913765" cy="612140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LehrerInnen</a:t>
            </a:r>
          </a:p>
        </p:txBody>
      </p: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FD1DF9B4-EDF9-46FF-8A39-A619F14870B8}"/>
              </a:ext>
            </a:extLst>
          </p:cNvPr>
          <p:cNvGrpSpPr/>
          <p:nvPr/>
        </p:nvGrpSpPr>
        <p:grpSpPr>
          <a:xfrm>
            <a:off x="388460" y="447927"/>
            <a:ext cx="2014896" cy="612140"/>
            <a:chOff x="338731" y="1249910"/>
            <a:chExt cx="2014896" cy="612140"/>
          </a:xfrm>
        </p:grpSpPr>
        <p:sp>
          <p:nvSpPr>
            <p:cNvPr id="18" name="Flussdiagramm: Prozess 17">
              <a:extLst>
                <a:ext uri="{FF2B5EF4-FFF2-40B4-BE49-F238E27FC236}">
                  <a16:creationId xmlns:a16="http://schemas.microsoft.com/office/drawing/2014/main" id="{7EDF1879-7A25-4C5E-AD1D-656D451AFEF7}"/>
                </a:ext>
              </a:extLst>
            </p:cNvPr>
            <p:cNvSpPr/>
            <p:nvPr/>
          </p:nvSpPr>
          <p:spPr>
            <a:xfrm>
              <a:off x="1439862" y="1249910"/>
              <a:ext cx="913765" cy="61214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SchülerInnen</a:t>
              </a:r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AD72435-59A5-4FA2-990C-618A78B81138}"/>
                </a:ext>
              </a:extLst>
            </p:cNvPr>
            <p:cNvSpPr/>
            <p:nvPr/>
          </p:nvSpPr>
          <p:spPr>
            <a:xfrm>
              <a:off x="338731" y="1331989"/>
              <a:ext cx="967105" cy="46482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DE" sz="900" u="sng" dirty="0" err="1">
                  <a:cs typeface="Times New Roman" panose="02020603050405020304" pitchFamily="18" charset="0"/>
                </a:rPr>
                <a:t>Mat.Nr</a:t>
              </a:r>
              <a:r>
                <a:rPr lang="de-DE" sz="900" u="sng" dirty="0">
                  <a:cs typeface="Times New Roman" panose="02020603050405020304" pitchFamily="18" charset="0"/>
                </a:rPr>
                <a:t>.</a:t>
              </a:r>
              <a:endParaRPr lang="de-AT" sz="900" u="sng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Ellipse 31">
            <a:extLst>
              <a:ext uri="{FF2B5EF4-FFF2-40B4-BE49-F238E27FC236}">
                <a16:creationId xmlns:a16="http://schemas.microsoft.com/office/drawing/2014/main" id="{0B680025-31CD-4F4A-A7E2-0F6538BDDF5C}"/>
              </a:ext>
            </a:extLst>
          </p:cNvPr>
          <p:cNvSpPr/>
          <p:nvPr/>
        </p:nvSpPr>
        <p:spPr>
          <a:xfrm>
            <a:off x="8252174" y="3545098"/>
            <a:ext cx="967105" cy="46482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LehrID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4384775C-0615-4C04-87BD-3D510C5EA90B}"/>
              </a:ext>
            </a:extLst>
          </p:cNvPr>
          <p:cNvGrpSpPr/>
          <p:nvPr/>
        </p:nvGrpSpPr>
        <p:grpSpPr>
          <a:xfrm>
            <a:off x="7121202" y="511368"/>
            <a:ext cx="1970451" cy="612140"/>
            <a:chOff x="5113654" y="1176250"/>
            <a:chExt cx="1970451" cy="612140"/>
          </a:xfrm>
        </p:grpSpPr>
        <p:sp>
          <p:nvSpPr>
            <p:cNvPr id="10" name="Flussdiagramm: Prozess 9">
              <a:extLst>
                <a:ext uri="{FF2B5EF4-FFF2-40B4-BE49-F238E27FC236}">
                  <a16:creationId xmlns:a16="http://schemas.microsoft.com/office/drawing/2014/main" id="{B34A00B9-FE3F-450A-9121-5F868FEF636F}"/>
                </a:ext>
              </a:extLst>
            </p:cNvPr>
            <p:cNvSpPr/>
            <p:nvPr/>
          </p:nvSpPr>
          <p:spPr>
            <a:xfrm>
              <a:off x="5113654" y="1176250"/>
              <a:ext cx="913765" cy="612140"/>
            </a:xfrm>
            <a:prstGeom prst="flowChartProcess">
              <a:avLst/>
            </a:prstGeom>
            <a:solidFill>
              <a:schemeClr val="accent4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Fächer</a:t>
              </a:r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D9E16F74-CD79-4B94-8B7D-98520239EE59}"/>
                </a:ext>
              </a:extLst>
            </p:cNvPr>
            <p:cNvSpPr/>
            <p:nvPr/>
          </p:nvSpPr>
          <p:spPr>
            <a:xfrm>
              <a:off x="6117000" y="1274955"/>
              <a:ext cx="967105" cy="46482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DE" sz="900" u="sng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FachID</a:t>
              </a:r>
              <a:endParaRPr lang="de-AT" sz="9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2E314C1E-19F1-484E-87F5-01F226517BB9}"/>
              </a:ext>
            </a:extLst>
          </p:cNvPr>
          <p:cNvGrpSpPr/>
          <p:nvPr/>
        </p:nvGrpSpPr>
        <p:grpSpPr>
          <a:xfrm>
            <a:off x="939025" y="4822580"/>
            <a:ext cx="1965423" cy="676899"/>
            <a:chOff x="1625857" y="5161163"/>
            <a:chExt cx="1965423" cy="676899"/>
          </a:xfrm>
        </p:grpSpPr>
        <p:sp>
          <p:nvSpPr>
            <p:cNvPr id="17" name="Flussdiagramm: Prozess 16">
              <a:extLst>
                <a:ext uri="{FF2B5EF4-FFF2-40B4-BE49-F238E27FC236}">
                  <a16:creationId xmlns:a16="http://schemas.microsoft.com/office/drawing/2014/main" id="{C93B7316-2A2A-4F4C-84BB-5E59E2B1D312}"/>
                </a:ext>
              </a:extLst>
            </p:cNvPr>
            <p:cNvSpPr/>
            <p:nvPr/>
          </p:nvSpPr>
          <p:spPr>
            <a:xfrm>
              <a:off x="2677515" y="5161163"/>
              <a:ext cx="913765" cy="612140"/>
            </a:xfrm>
            <a:prstGeom prst="flowChartProcess">
              <a:avLst/>
            </a:prstGeom>
            <a:solidFill>
              <a:schemeClr val="accent2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Klassen </a:t>
              </a:r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7D5523F9-F299-4E5A-AF1C-CFE92CF0A984}"/>
                </a:ext>
              </a:extLst>
            </p:cNvPr>
            <p:cNvSpPr/>
            <p:nvPr/>
          </p:nvSpPr>
          <p:spPr>
            <a:xfrm>
              <a:off x="1625857" y="5373242"/>
              <a:ext cx="967105" cy="46482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DE" sz="900" u="sng" dirty="0" err="1">
                  <a:ea typeface="Times New Roman" panose="02020603050405020304" pitchFamily="18" charset="0"/>
                  <a:cs typeface="Times New Roman" panose="02020603050405020304" pitchFamily="18" charset="0"/>
                </a:rPr>
                <a:t>Klassen</a:t>
              </a:r>
              <a:r>
                <a:rPr lang="de-DE" sz="900" u="sng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ID</a:t>
              </a:r>
              <a:r>
                <a:rPr lang="de-DE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AT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990B10F-762C-49A7-BD0E-AAB9B660B643}"/>
              </a:ext>
            </a:extLst>
          </p:cNvPr>
          <p:cNvGrpSpPr/>
          <p:nvPr/>
        </p:nvGrpSpPr>
        <p:grpSpPr>
          <a:xfrm>
            <a:off x="2394431" y="170330"/>
            <a:ext cx="4717846" cy="904563"/>
            <a:chOff x="2261235" y="992824"/>
            <a:chExt cx="4717846" cy="904563"/>
          </a:xfrm>
        </p:grpSpPr>
        <p:grpSp>
          <p:nvGrpSpPr>
            <p:cNvPr id="47" name="Gruppieren 46">
              <a:extLst>
                <a:ext uri="{FF2B5EF4-FFF2-40B4-BE49-F238E27FC236}">
                  <a16:creationId xmlns:a16="http://schemas.microsoft.com/office/drawing/2014/main" id="{70BEFD5B-577C-4B0B-9B73-79A38E16471C}"/>
                </a:ext>
              </a:extLst>
            </p:cNvPr>
            <p:cNvGrpSpPr/>
            <p:nvPr/>
          </p:nvGrpSpPr>
          <p:grpSpPr>
            <a:xfrm>
              <a:off x="2261235" y="1285247"/>
              <a:ext cx="4717846" cy="612140"/>
              <a:chOff x="8160096" y="484962"/>
              <a:chExt cx="4717846" cy="612140"/>
            </a:xfrm>
          </p:grpSpPr>
          <p:sp>
            <p:nvSpPr>
              <p:cNvPr id="7" name="Flussdiagramm: Verzweigung 6">
                <a:extLst>
                  <a:ext uri="{FF2B5EF4-FFF2-40B4-BE49-F238E27FC236}">
                    <a16:creationId xmlns:a16="http://schemas.microsoft.com/office/drawing/2014/main" id="{6B4A53CF-8330-4446-9178-6975FB3A77BB}"/>
                  </a:ext>
                </a:extLst>
              </p:cNvPr>
              <p:cNvSpPr/>
              <p:nvPr/>
            </p:nvSpPr>
            <p:spPr>
              <a:xfrm>
                <a:off x="10001013" y="484962"/>
                <a:ext cx="913765" cy="612140"/>
              </a:xfrm>
              <a:prstGeom prst="flowChartDecision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de-AT" sz="9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 </a:t>
                </a:r>
              </a:p>
            </p:txBody>
          </p:sp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EC8AEDC9-621F-4FC8-8338-2A8876C3CCA5}"/>
                  </a:ext>
                </a:extLst>
              </p:cNvPr>
              <p:cNvCxnSpPr>
                <a:cxnSpLocks/>
                <a:stCxn id="18" idx="3"/>
                <a:endCxn id="7" idx="1"/>
              </p:cNvCxnSpPr>
              <p:nvPr/>
            </p:nvCxnSpPr>
            <p:spPr>
              <a:xfrm>
                <a:off x="8160096" y="775367"/>
                <a:ext cx="1840917" cy="156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22F34524-82EA-4849-ACE4-5174AD761381}"/>
                  </a:ext>
                </a:extLst>
              </p:cNvPr>
              <p:cNvCxnSpPr>
                <a:cxnSpLocks/>
                <a:stCxn id="7" idx="3"/>
                <a:endCxn id="10" idx="1"/>
              </p:cNvCxnSpPr>
              <p:nvPr/>
            </p:nvCxnSpPr>
            <p:spPr>
              <a:xfrm>
                <a:off x="10914778" y="791032"/>
                <a:ext cx="1963164" cy="47776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6BB9C323-2478-4020-A15C-E6D4C3C4F29C}"/>
                </a:ext>
              </a:extLst>
            </p:cNvPr>
            <p:cNvSpPr/>
            <p:nvPr/>
          </p:nvSpPr>
          <p:spPr>
            <a:xfrm>
              <a:off x="3621635" y="992824"/>
              <a:ext cx="967105" cy="46482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77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Mat.Nr</a:t>
              </a:r>
              <a:endParaRPr lang="de-AT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E4259424-EEF2-4493-8739-260C0DF5F637}"/>
                </a:ext>
              </a:extLst>
            </p:cNvPr>
            <p:cNvSpPr/>
            <p:nvPr/>
          </p:nvSpPr>
          <p:spPr>
            <a:xfrm>
              <a:off x="4468230" y="1040599"/>
              <a:ext cx="984540" cy="373238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FachID</a:t>
              </a:r>
            </a:p>
          </p:txBody>
        </p:sp>
      </p:grpSp>
      <p:sp>
        <p:nvSpPr>
          <p:cNvPr id="54" name="Textfeld 22">
            <a:extLst>
              <a:ext uri="{FF2B5EF4-FFF2-40B4-BE49-F238E27FC236}">
                <a16:creationId xmlns:a16="http://schemas.microsoft.com/office/drawing/2014/main" id="{0D44BF03-D8B1-42EC-9D33-E1586B50242E}"/>
              </a:ext>
            </a:extLst>
          </p:cNvPr>
          <p:cNvSpPr txBox="1"/>
          <p:nvPr/>
        </p:nvSpPr>
        <p:spPr>
          <a:xfrm>
            <a:off x="7321544" y="1123508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14A38E90-A3D6-4D66-B774-E33FFE4DD5DA}"/>
              </a:ext>
            </a:extLst>
          </p:cNvPr>
          <p:cNvGrpSpPr/>
          <p:nvPr/>
        </p:nvGrpSpPr>
        <p:grpSpPr>
          <a:xfrm>
            <a:off x="2904448" y="3681360"/>
            <a:ext cx="4304004" cy="1517775"/>
            <a:chOff x="8377299" y="-392663"/>
            <a:chExt cx="4304004" cy="1517775"/>
          </a:xfrm>
        </p:grpSpPr>
        <p:sp>
          <p:nvSpPr>
            <p:cNvPr id="57" name="Flussdiagramm: Verzweigung 56">
              <a:extLst>
                <a:ext uri="{FF2B5EF4-FFF2-40B4-BE49-F238E27FC236}">
                  <a16:creationId xmlns:a16="http://schemas.microsoft.com/office/drawing/2014/main" id="{984EF035-0029-4FA4-8CF6-519917A9C571}"/>
                </a:ext>
              </a:extLst>
            </p:cNvPr>
            <p:cNvSpPr/>
            <p:nvPr/>
          </p:nvSpPr>
          <p:spPr>
            <a:xfrm>
              <a:off x="10009943" y="512972"/>
              <a:ext cx="1038716" cy="612140"/>
            </a:xfrm>
            <a:prstGeom prst="flowChartDecision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Lehrt in</a:t>
              </a:r>
            </a:p>
          </p:txBody>
        </p: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B7EE1BDD-F739-4EA6-984D-107D955EDB80}"/>
                </a:ext>
              </a:extLst>
            </p:cNvPr>
            <p:cNvCxnSpPr>
              <a:cxnSpLocks/>
              <a:stCxn id="17" idx="3"/>
              <a:endCxn id="57" idx="1"/>
            </p:cNvCxnSpPr>
            <p:nvPr/>
          </p:nvCxnSpPr>
          <p:spPr>
            <a:xfrm flipV="1">
              <a:off x="8377299" y="819042"/>
              <a:ext cx="1632644" cy="235585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9" name="Gerader Verbinder 58">
              <a:extLst>
                <a:ext uri="{FF2B5EF4-FFF2-40B4-BE49-F238E27FC236}">
                  <a16:creationId xmlns:a16="http://schemas.microsoft.com/office/drawing/2014/main" id="{878FDD0E-BEF8-4737-A8FB-86ECA687CB2E}"/>
                </a:ext>
              </a:extLst>
            </p:cNvPr>
            <p:cNvCxnSpPr>
              <a:cxnSpLocks/>
              <a:stCxn id="57" idx="3"/>
              <a:endCxn id="19" idx="1"/>
            </p:cNvCxnSpPr>
            <p:nvPr/>
          </p:nvCxnSpPr>
          <p:spPr>
            <a:xfrm flipV="1">
              <a:off x="11048659" y="-392663"/>
              <a:ext cx="1632644" cy="121170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91" name="Textfeld 21">
            <a:extLst>
              <a:ext uri="{FF2B5EF4-FFF2-40B4-BE49-F238E27FC236}">
                <a16:creationId xmlns:a16="http://schemas.microsoft.com/office/drawing/2014/main" id="{8746A3CA-CF07-4A1F-A9AF-CE37E5253DFB}"/>
              </a:ext>
            </a:extLst>
          </p:cNvPr>
          <p:cNvSpPr txBox="1"/>
          <p:nvPr/>
        </p:nvSpPr>
        <p:spPr>
          <a:xfrm>
            <a:off x="2924062" y="5034659"/>
            <a:ext cx="266065" cy="2070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92" name="Textfeld 22">
            <a:extLst>
              <a:ext uri="{FF2B5EF4-FFF2-40B4-BE49-F238E27FC236}">
                <a16:creationId xmlns:a16="http://schemas.microsoft.com/office/drawing/2014/main" id="{F4B2559A-21E3-427F-8F1E-9392953E7116}"/>
              </a:ext>
            </a:extLst>
          </p:cNvPr>
          <p:cNvSpPr txBox="1"/>
          <p:nvPr/>
        </p:nvSpPr>
        <p:spPr>
          <a:xfrm>
            <a:off x="6951912" y="3433973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E350F89F-541D-4409-95C2-9AB31049264B}"/>
              </a:ext>
            </a:extLst>
          </p:cNvPr>
          <p:cNvSpPr/>
          <p:nvPr/>
        </p:nvSpPr>
        <p:spPr>
          <a:xfrm>
            <a:off x="4023435" y="4319601"/>
            <a:ext cx="967105" cy="464820"/>
          </a:xfrm>
          <a:prstGeom prst="ellipse">
            <a:avLst/>
          </a:prstGeom>
          <a:gradFill flip="none" rotWithShape="1">
            <a:gsLst>
              <a:gs pos="33000">
                <a:schemeClr val="bg2">
                  <a:lumMod val="50000"/>
                </a:schemeClr>
              </a:gs>
              <a:gs pos="8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KlassenID</a:t>
            </a:r>
            <a:r>
              <a:rPr lang="de-DE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EDFFE204-BF63-4556-A3A9-08591544EE47}"/>
              </a:ext>
            </a:extLst>
          </p:cNvPr>
          <p:cNvSpPr/>
          <p:nvPr/>
        </p:nvSpPr>
        <p:spPr>
          <a:xfrm>
            <a:off x="4941472" y="4224749"/>
            <a:ext cx="967105" cy="464820"/>
          </a:xfrm>
          <a:prstGeom prst="ellipse">
            <a:avLst/>
          </a:prstGeom>
          <a:gradFill flip="none" rotWithShape="1">
            <a:gsLst>
              <a:gs pos="62000">
                <a:schemeClr val="bg2">
                  <a:lumMod val="50000"/>
                </a:schemeClr>
              </a:gs>
              <a:gs pos="31000">
                <a:schemeClr val="accent5">
                  <a:lumMod val="75000"/>
                </a:schemeClr>
              </a:gs>
            </a:gsLst>
            <a:lin ang="81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Lehr</a:t>
            </a: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CFA26E45-C6FF-4D8C-A31B-874D8075BE21}"/>
              </a:ext>
            </a:extLst>
          </p:cNvPr>
          <p:cNvCxnSpPr>
            <a:stCxn id="18" idx="1"/>
            <a:endCxn id="23" idx="6"/>
          </p:cNvCxnSpPr>
          <p:nvPr/>
        </p:nvCxnSpPr>
        <p:spPr>
          <a:xfrm flipH="1">
            <a:off x="1355565" y="753997"/>
            <a:ext cx="134026" cy="8419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F1986DD6-794E-411F-A4D7-342146899180}"/>
              </a:ext>
            </a:extLst>
          </p:cNvPr>
          <p:cNvCxnSpPr>
            <a:cxnSpLocks/>
          </p:cNvCxnSpPr>
          <p:nvPr/>
        </p:nvCxnSpPr>
        <p:spPr>
          <a:xfrm>
            <a:off x="872013" y="25936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r Verbinder 113">
            <a:extLst>
              <a:ext uri="{FF2B5EF4-FFF2-40B4-BE49-F238E27FC236}">
                <a16:creationId xmlns:a16="http://schemas.microsoft.com/office/drawing/2014/main" id="{B62AD15E-D107-43DC-8666-A702D02E26D5}"/>
              </a:ext>
            </a:extLst>
          </p:cNvPr>
          <p:cNvCxnSpPr>
            <a:cxnSpLocks/>
            <a:stCxn id="41" idx="2"/>
            <a:endCxn id="10" idx="3"/>
          </p:cNvCxnSpPr>
          <p:nvPr/>
        </p:nvCxnSpPr>
        <p:spPr>
          <a:xfrm flipH="1" flipV="1">
            <a:off x="8034967" y="817438"/>
            <a:ext cx="89581" cy="25045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4" name="Gerader Verbinder 123">
            <a:extLst>
              <a:ext uri="{FF2B5EF4-FFF2-40B4-BE49-F238E27FC236}">
                <a16:creationId xmlns:a16="http://schemas.microsoft.com/office/drawing/2014/main" id="{35570A3F-ABDB-483F-B7E2-DE6CC684B723}"/>
              </a:ext>
            </a:extLst>
          </p:cNvPr>
          <p:cNvCxnSpPr>
            <a:cxnSpLocks/>
            <a:stCxn id="32" idx="2"/>
            <a:endCxn id="19" idx="3"/>
          </p:cNvCxnSpPr>
          <p:nvPr/>
        </p:nvCxnSpPr>
        <p:spPr>
          <a:xfrm flipH="1" flipV="1">
            <a:off x="8122217" y="3681360"/>
            <a:ext cx="129957" cy="96148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9" name="Gerader Verbinder 138">
            <a:extLst>
              <a:ext uri="{FF2B5EF4-FFF2-40B4-BE49-F238E27FC236}">
                <a16:creationId xmlns:a16="http://schemas.microsoft.com/office/drawing/2014/main" id="{416B5797-7151-4645-873D-0E77EFF3EFAA}"/>
              </a:ext>
            </a:extLst>
          </p:cNvPr>
          <p:cNvCxnSpPr>
            <a:cxnSpLocks/>
            <a:stCxn id="17" idx="1"/>
            <a:endCxn id="44" idx="6"/>
          </p:cNvCxnSpPr>
          <p:nvPr/>
        </p:nvCxnSpPr>
        <p:spPr>
          <a:xfrm flipH="1">
            <a:off x="1906130" y="5128650"/>
            <a:ext cx="84553" cy="138419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4" name="Fußzeilenplatzhalter 143">
            <a:extLst>
              <a:ext uri="{FF2B5EF4-FFF2-40B4-BE49-F238E27FC236}">
                <a16:creationId xmlns:a16="http://schemas.microsoft.com/office/drawing/2014/main" id="{A9287AD6-1F6A-4258-86A9-BF028FAC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David Alexander Luidold, </a:t>
            </a:r>
            <a:r>
              <a:rPr lang="de-AT" dirty="0" err="1"/>
              <a:t>BSc</a:t>
            </a:r>
            <a:r>
              <a:rPr lang="de-AT" dirty="0"/>
              <a:t> </a:t>
            </a:r>
            <a:r>
              <a:rPr lang="de-AT" dirty="0" err="1"/>
              <a:t>MSc</a:t>
            </a:r>
            <a:endParaRPr lang="de-AT" dirty="0"/>
          </a:p>
        </p:txBody>
      </p:sp>
      <p:sp>
        <p:nvSpPr>
          <p:cNvPr id="145" name="Fußzeilenplatzhalter 143">
            <a:extLst>
              <a:ext uri="{FF2B5EF4-FFF2-40B4-BE49-F238E27FC236}">
                <a16:creationId xmlns:a16="http://schemas.microsoft.com/office/drawing/2014/main" id="{F866A69F-09CA-4889-A402-6C5F203E79F2}"/>
              </a:ext>
            </a:extLst>
          </p:cNvPr>
          <p:cNvSpPr txBox="1">
            <a:spLocks/>
          </p:cNvSpPr>
          <p:nvPr/>
        </p:nvSpPr>
        <p:spPr>
          <a:xfrm>
            <a:off x="-56780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/>
              <a:t>Beispiel Schuldatenbank</a:t>
            </a:r>
          </a:p>
        </p:txBody>
      </p: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7A1570B4-6589-4A49-B833-3AD8138ABA84}"/>
              </a:ext>
            </a:extLst>
          </p:cNvPr>
          <p:cNvGrpSpPr/>
          <p:nvPr/>
        </p:nvGrpSpPr>
        <p:grpSpPr>
          <a:xfrm>
            <a:off x="1725268" y="1060067"/>
            <a:ext cx="1047721" cy="3762513"/>
            <a:chOff x="8932756" y="-836360"/>
            <a:chExt cx="913765" cy="3845243"/>
          </a:xfrm>
        </p:grpSpPr>
        <p:sp>
          <p:nvSpPr>
            <p:cNvPr id="81" name="Flussdiagramm: Verzweigung 80">
              <a:extLst>
                <a:ext uri="{FF2B5EF4-FFF2-40B4-BE49-F238E27FC236}">
                  <a16:creationId xmlns:a16="http://schemas.microsoft.com/office/drawing/2014/main" id="{133BBBAD-B13B-4B84-8068-44BA9954C3D1}"/>
                </a:ext>
              </a:extLst>
            </p:cNvPr>
            <p:cNvSpPr/>
            <p:nvPr/>
          </p:nvSpPr>
          <p:spPr>
            <a:xfrm>
              <a:off x="8932756" y="825891"/>
              <a:ext cx="913765" cy="612140"/>
            </a:xfrm>
            <a:prstGeom prst="flowChartDecision">
              <a:avLst/>
            </a:prstGeom>
            <a:solidFill>
              <a:schemeClr val="bg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Aft>
                  <a:spcPts val="600"/>
                </a:spcAft>
              </a:pPr>
              <a:r>
                <a:rPr lang="de-AT" sz="9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sind</a:t>
              </a:r>
              <a:endParaRPr lang="de-AT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6C03CBAF-B6ED-431F-AABE-5E59CAA89A9B}"/>
                </a:ext>
              </a:extLst>
            </p:cNvPr>
            <p:cNvCxnSpPr>
              <a:cxnSpLocks/>
              <a:stCxn id="18" idx="2"/>
              <a:endCxn id="81" idx="0"/>
            </p:cNvCxnSpPr>
            <p:nvPr/>
          </p:nvCxnSpPr>
          <p:spPr>
            <a:xfrm>
              <a:off x="9153962" y="-836360"/>
              <a:ext cx="235677" cy="1662251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3" name="Gerader Verbinder 82">
              <a:extLst>
                <a:ext uri="{FF2B5EF4-FFF2-40B4-BE49-F238E27FC236}">
                  <a16:creationId xmlns:a16="http://schemas.microsoft.com/office/drawing/2014/main" id="{0652DFEA-D4B9-47BF-9E62-04756B537487}"/>
                </a:ext>
              </a:extLst>
            </p:cNvPr>
            <p:cNvCxnSpPr>
              <a:cxnSpLocks/>
              <a:stCxn id="81" idx="2"/>
              <a:endCxn id="17" idx="0"/>
            </p:cNvCxnSpPr>
            <p:nvPr/>
          </p:nvCxnSpPr>
          <p:spPr>
            <a:xfrm>
              <a:off x="9389639" y="1438031"/>
              <a:ext cx="173066" cy="1570852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93" name="Textfeld 8">
            <a:extLst>
              <a:ext uri="{FF2B5EF4-FFF2-40B4-BE49-F238E27FC236}">
                <a16:creationId xmlns:a16="http://schemas.microsoft.com/office/drawing/2014/main" id="{9CBFB746-C5E7-4325-81CE-6E8DCA8C8F7A}"/>
              </a:ext>
            </a:extLst>
          </p:cNvPr>
          <p:cNvSpPr txBox="1"/>
          <p:nvPr/>
        </p:nvSpPr>
        <p:spPr>
          <a:xfrm>
            <a:off x="2446158" y="4586995"/>
            <a:ext cx="281940" cy="235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6" name="Textfeld 22">
            <a:extLst>
              <a:ext uri="{FF2B5EF4-FFF2-40B4-BE49-F238E27FC236}">
                <a16:creationId xmlns:a16="http://schemas.microsoft.com/office/drawing/2014/main" id="{AB8AB97B-C999-4491-9950-44333A315E94}"/>
              </a:ext>
            </a:extLst>
          </p:cNvPr>
          <p:cNvSpPr txBox="1"/>
          <p:nvPr/>
        </p:nvSpPr>
        <p:spPr>
          <a:xfrm>
            <a:off x="1987560" y="1060067"/>
            <a:ext cx="256540" cy="22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98" name="Textfeld 21">
            <a:extLst>
              <a:ext uri="{FF2B5EF4-FFF2-40B4-BE49-F238E27FC236}">
                <a16:creationId xmlns:a16="http://schemas.microsoft.com/office/drawing/2014/main" id="{DA4C23D1-79CC-4434-B90D-842BFF58A40E}"/>
              </a:ext>
            </a:extLst>
          </p:cNvPr>
          <p:cNvSpPr txBox="1"/>
          <p:nvPr/>
        </p:nvSpPr>
        <p:spPr>
          <a:xfrm>
            <a:off x="7621710" y="3144367"/>
            <a:ext cx="266065" cy="2070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de-AT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5D14D9F2-3AD0-4325-8F39-91203D3A818C}"/>
              </a:ext>
            </a:extLst>
          </p:cNvPr>
          <p:cNvSpPr/>
          <p:nvPr/>
        </p:nvSpPr>
        <p:spPr>
          <a:xfrm>
            <a:off x="7754742" y="1990759"/>
            <a:ext cx="967105" cy="464820"/>
          </a:xfrm>
          <a:prstGeom prst="ellipse">
            <a:avLst/>
          </a:prstGeom>
          <a:gradFill flip="none" rotWithShape="1">
            <a:gsLst>
              <a:gs pos="33000">
                <a:schemeClr val="bg2">
                  <a:lumMod val="50000"/>
                </a:schemeClr>
              </a:gs>
              <a:gs pos="8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FachID</a:t>
            </a:r>
            <a:r>
              <a:rPr lang="de-DE" sz="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267CB2E2-8831-4F6D-B437-E470AD451BAA}"/>
              </a:ext>
            </a:extLst>
          </p:cNvPr>
          <p:cNvSpPr/>
          <p:nvPr/>
        </p:nvSpPr>
        <p:spPr>
          <a:xfrm>
            <a:off x="7887775" y="2441542"/>
            <a:ext cx="967105" cy="464820"/>
          </a:xfrm>
          <a:prstGeom prst="ellipse">
            <a:avLst/>
          </a:prstGeom>
          <a:gradFill flip="none" rotWithShape="1">
            <a:gsLst>
              <a:gs pos="62000">
                <a:schemeClr val="bg2">
                  <a:lumMod val="50000"/>
                </a:schemeClr>
              </a:gs>
              <a:gs pos="31000">
                <a:schemeClr val="accent5">
                  <a:lumMod val="75000"/>
                </a:schemeClr>
              </a:gs>
            </a:gsLst>
            <a:lin ang="81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de-DE" sz="9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LehrID</a:t>
            </a:r>
            <a:endParaRPr lang="de-AT" sz="9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0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BE825-5479-43A4-851E-858000D71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Relationale Auflösung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00D047-D602-41C7-8F32-A522FB1CF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SchülerInnen (</a:t>
            </a:r>
            <a:r>
              <a:rPr lang="de-AT" u="sng" dirty="0"/>
              <a:t>MatrNr</a:t>
            </a:r>
            <a:r>
              <a:rPr lang="de-AT" dirty="0"/>
              <a:t>., Vorname, Nachname, </a:t>
            </a:r>
            <a:r>
              <a:rPr lang="de-AT" dirty="0" err="1"/>
              <a:t>Geb.Datum</a:t>
            </a:r>
            <a:r>
              <a:rPr lang="de-AT" dirty="0"/>
              <a:t>, PLZ, Straße, Ort, Klasse)</a:t>
            </a:r>
          </a:p>
          <a:p>
            <a:r>
              <a:rPr lang="de-AT" dirty="0"/>
              <a:t>Klasse (</a:t>
            </a:r>
            <a:r>
              <a:rPr lang="de-AT" u="sng" dirty="0"/>
              <a:t>KlassenID</a:t>
            </a:r>
            <a:r>
              <a:rPr lang="de-AT" dirty="0"/>
              <a:t>, Raum)</a:t>
            </a:r>
          </a:p>
          <a:p>
            <a:r>
              <a:rPr lang="de-AT" dirty="0"/>
              <a:t>LehrerInnen (</a:t>
            </a:r>
            <a:r>
              <a:rPr lang="de-AT" u="sng" dirty="0"/>
              <a:t>LehrerInID</a:t>
            </a:r>
            <a:r>
              <a:rPr lang="de-AT" dirty="0"/>
              <a:t>, Vorname, Nachname, PLZ, Straße, Ort, Fächer, Klassenvorstand, </a:t>
            </a:r>
            <a:r>
              <a:rPr lang="de-AT" dirty="0" err="1"/>
              <a:t>Klassen_Unterricht</a:t>
            </a:r>
            <a:r>
              <a:rPr lang="de-AT" dirty="0"/>
              <a:t>)</a:t>
            </a:r>
          </a:p>
          <a:p>
            <a:r>
              <a:rPr lang="de-AT" dirty="0"/>
              <a:t>Fächer (</a:t>
            </a:r>
            <a:r>
              <a:rPr lang="de-AT" u="sng" dirty="0"/>
              <a:t>FachID</a:t>
            </a:r>
            <a:r>
              <a:rPr lang="de-AT" dirty="0"/>
              <a:t>, Bezeichnung)</a:t>
            </a:r>
          </a:p>
          <a:p>
            <a:r>
              <a:rPr lang="de-AT" dirty="0"/>
              <a:t>Benotung (</a:t>
            </a:r>
            <a:r>
              <a:rPr lang="de-AT" u="sng" dirty="0"/>
              <a:t>FachID</a:t>
            </a:r>
            <a:r>
              <a:rPr lang="de-AT" dirty="0"/>
              <a:t>, </a:t>
            </a:r>
            <a:r>
              <a:rPr lang="de-AT" u="sng" dirty="0"/>
              <a:t>MatrNr</a:t>
            </a:r>
            <a:r>
              <a:rPr lang="de-AT" dirty="0"/>
              <a:t>., Note)</a:t>
            </a:r>
          </a:p>
          <a:p>
            <a:r>
              <a:rPr lang="de-AT" dirty="0"/>
              <a:t>Unterrichtet (</a:t>
            </a:r>
            <a:r>
              <a:rPr lang="de-AT" u="sng" dirty="0"/>
              <a:t>FachID</a:t>
            </a:r>
            <a:r>
              <a:rPr lang="de-AT" dirty="0"/>
              <a:t>, </a:t>
            </a:r>
            <a:r>
              <a:rPr lang="de-AT" u="sng" dirty="0"/>
              <a:t>LehrerInID</a:t>
            </a:r>
            <a:r>
              <a:rPr lang="de-AT" dirty="0"/>
              <a:t>)</a:t>
            </a:r>
          </a:p>
          <a:p>
            <a:r>
              <a:rPr lang="de-AT" dirty="0"/>
              <a:t>Lehrt_in (</a:t>
            </a:r>
            <a:r>
              <a:rPr lang="de-AT" u="sng" dirty="0"/>
              <a:t>LehrerInID</a:t>
            </a:r>
            <a:r>
              <a:rPr lang="de-AT" dirty="0"/>
              <a:t>, </a:t>
            </a:r>
            <a:r>
              <a:rPr lang="de-AT" u="sng" dirty="0"/>
              <a:t>KlassenID</a:t>
            </a:r>
            <a:r>
              <a:rPr lang="de-AT" dirty="0"/>
              <a:t>)</a:t>
            </a:r>
          </a:p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3AA671F-384C-4B3D-825B-34E977BE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David Alexander Luidold, BSc MSc</a:t>
            </a:r>
          </a:p>
        </p:txBody>
      </p:sp>
    </p:spTree>
    <p:extLst>
      <p:ext uri="{BB962C8B-B14F-4D97-AF65-F5344CB8AC3E}">
        <p14:creationId xmlns:p14="http://schemas.microsoft.com/office/powerpoint/2010/main" val="4138810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Breitbild</PresentationFormat>
  <Paragraphs>72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Relationale Auflösung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Luidold, David</dc:creator>
  <cp:lastModifiedBy>Luidold, David (david.luidold@uni-graz.at)</cp:lastModifiedBy>
  <cp:revision>3</cp:revision>
  <cp:lastPrinted>2021-03-16T09:28:59Z</cp:lastPrinted>
  <dcterms:created xsi:type="dcterms:W3CDTF">2021-03-16T08:53:52Z</dcterms:created>
  <dcterms:modified xsi:type="dcterms:W3CDTF">2022-06-15T11:03:19Z</dcterms:modified>
</cp:coreProperties>
</file>