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4711" autoAdjust="0"/>
  </p:normalViewPr>
  <p:slideViewPr>
    <p:cSldViewPr snapToGrid="0" snapToObjects="1">
      <p:cViewPr varScale="1">
        <p:scale>
          <a:sx n="104" d="100"/>
          <a:sy n="104" d="100"/>
        </p:scale>
        <p:origin x="1280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C1CCF-B725-44A7-AA57-5E433BD85C9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DFEC3-8487-43E8-A154-7C12CBC1F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0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</a:t>
            </a:r>
            <a:r>
              <a:rPr lang="en-US" baseline="0" dirty="0"/>
              <a:t> is a note</a:t>
            </a:r>
          </a:p>
          <a:p>
            <a:endParaRPr lang="en-US" baseline="0" dirty="0"/>
          </a:p>
          <a:p>
            <a:r>
              <a:rPr lang="en-US" baseline="0" dirty="0"/>
              <a:t>With another paragraph.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DFEC3-8487-43E8-A154-7C12CBC1FF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319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baseline="0" dirty="0"/>
              <a:t> speaker note on </a:t>
            </a:r>
            <a:r>
              <a:rPr lang="en-US" baseline="0"/>
              <a:t>this slide too.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DFEC3-8487-43E8-A154-7C12CBC1FF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900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AFE45E-F715-B482-A74B-29C50088E284}"/>
              </a:ext>
            </a:extLst>
          </p:cNvPr>
          <p:cNvSpPr/>
          <p:nvPr userDrawn="1"/>
        </p:nvSpPr>
        <p:spPr>
          <a:xfrm>
            <a:off x="0" y="0"/>
            <a:ext cx="9144000" cy="491566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50EF4B7-EF13-DEA4-E807-6DB3E3B184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43145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Title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248E98E5-3DCB-CEDD-69B4-2654790648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5027666"/>
            <a:ext cx="6400800" cy="1200606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Presentation Subtitle</a:t>
            </a:r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5B91FC7-3F78-D792-F176-1DA128CBE59E}"/>
              </a:ext>
            </a:extLst>
          </p:cNvPr>
          <p:cNvCxnSpPr>
            <a:cxnSpLocks/>
          </p:cNvCxnSpPr>
          <p:nvPr userDrawn="1"/>
        </p:nvCxnSpPr>
        <p:spPr>
          <a:xfrm>
            <a:off x="834620" y="1322120"/>
            <a:ext cx="7542266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8AA8276-D53D-6823-F217-B7072874AF6B}"/>
              </a:ext>
            </a:extLst>
          </p:cNvPr>
          <p:cNvCxnSpPr>
            <a:cxnSpLocks/>
          </p:cNvCxnSpPr>
          <p:nvPr userDrawn="1"/>
        </p:nvCxnSpPr>
        <p:spPr>
          <a:xfrm>
            <a:off x="834620" y="5108515"/>
            <a:ext cx="7542266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E76F49E-6E53-640E-9AF3-370F35E366A9}"/>
              </a:ext>
            </a:extLst>
          </p:cNvPr>
          <p:cNvCxnSpPr>
            <a:cxnSpLocks/>
          </p:cNvCxnSpPr>
          <p:nvPr userDrawn="1"/>
        </p:nvCxnSpPr>
        <p:spPr>
          <a:xfrm>
            <a:off x="834620" y="1322120"/>
            <a:ext cx="7542266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B85454C-60F1-2692-AD0D-BD80B8AA5473}"/>
              </a:ext>
            </a:extLst>
          </p:cNvPr>
          <p:cNvCxnSpPr>
            <a:cxnSpLocks/>
          </p:cNvCxnSpPr>
          <p:nvPr userDrawn="1"/>
        </p:nvCxnSpPr>
        <p:spPr>
          <a:xfrm>
            <a:off x="4572000" y="1600200"/>
            <a:ext cx="0" cy="4525963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43145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71600" y="5027666"/>
            <a:ext cx="6400800" cy="17526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Presentation Subtitle</a:t>
            </a:r>
          </a:p>
        </p:txBody>
      </p:sp>
    </p:spTree>
    <p:extLst>
      <p:ext uri="{BB962C8B-B14F-4D97-AF65-F5344CB8AC3E}">
        <p14:creationId xmlns:p14="http://schemas.microsoft.com/office/powerpoint/2010/main" val="392669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Hello, world.</a:t>
            </a:r>
          </a:p>
        </p:txBody>
      </p:sp>
    </p:spTree>
    <p:extLst>
      <p:ext uri="{BB962C8B-B14F-4D97-AF65-F5344CB8AC3E}">
        <p14:creationId xmlns:p14="http://schemas.microsoft.com/office/powerpoint/2010/main" val="572707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Section header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Some explanatory text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5CCDEC4-5B8E-0869-344B-FED5D9F4241E}"/>
              </a:ext>
            </a:extLst>
          </p:cNvPr>
          <p:cNvCxnSpPr>
            <a:cxnSpLocks/>
          </p:cNvCxnSpPr>
          <p:nvPr/>
        </p:nvCxnSpPr>
        <p:spPr>
          <a:xfrm>
            <a:off x="791662" y="5157691"/>
            <a:ext cx="7703051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6781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Slide Title for Two-Content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Some content on the left.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Some content on the right.</a:t>
            </a:r>
          </a:p>
        </p:txBody>
      </p:sp>
    </p:spTree>
    <p:extLst>
      <p:ext uri="{BB962C8B-B14F-4D97-AF65-F5344CB8AC3E}">
        <p14:creationId xmlns:p14="http://schemas.microsoft.com/office/powerpoint/2010/main" val="1324621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 Black"/>
        <a:ea typeface="맑은 고딕"/>
        <a:cs typeface=""/>
      </a:majorFont>
      <a:minorFont>
        <a:latin typeface="Arial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49</Words>
  <Application>Microsoft Office PowerPoint</Application>
  <PresentationFormat>On-screen Show (4:3)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Arial Black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Jesse Rosenthal</dc:creator>
  <cp:lastModifiedBy>Yun Hyeonseo</cp:lastModifiedBy>
  <cp:revision>7</cp:revision>
  <dcterms:created xsi:type="dcterms:W3CDTF">2017-06-05T14:10:58Z</dcterms:created>
  <dcterms:modified xsi:type="dcterms:W3CDTF">2023-04-21T16:39:11Z</dcterms:modified>
</cp:coreProperties>
</file>