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4"/>
  </p:sldMaster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Custom">
  <a:themeElements>
    <a:clrScheme name="Custom 37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WO.pptx" id="{80AA9D2D-EE59-4148-A11E-A51EEE828B28}" vid="{AEAFD717-D3C8-4034-8F7E-D5220B0CCEB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7" ma:contentTypeDescription="Create a new document." ma:contentTypeScope="" ma:versionID="c6f9a84f66a9c8b9a21755b9ffafb94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7df39e3e7036dff54f89ddd5805ce72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5A59D56-2157-4202-9D02-F44E447A24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DAD249-BF80-48EF-9AFB-36A11BCDC2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4F4D41-822D-40F2-A7AC-E4E6CB36CA7A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{09FBF72E-2464-46B2-9192-E0FBE1F00280}tf56160789_win32</Template>
  <TotalTime>0</TotalTime>
  <Words>0</Words>
  <Application>Microsoft Office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Bookman Old Style</vt:lpstr>
      <vt:lpstr>Calibri</vt:lpstr>
      <vt:lpstr>Franklin Gothic Book</vt:lpstr>
      <vt:lpstr>Custom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Barun Saha</dc:creator>
  <cp:lastModifiedBy>Barun Saha</cp:lastModifiedBy>
  <cp:revision>2</cp:revision>
  <dcterms:created xsi:type="dcterms:W3CDTF">2023-08-26T17:52:19Z</dcterms:created>
  <dcterms:modified xsi:type="dcterms:W3CDTF">2023-08-26T17:59:13Z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